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9144000" cy="5143500" type="screen16x9"/>
  <p:notesSz cx="6858000" cy="9144000"/>
  <p:embeddedFontLst>
    <p:embeddedFont>
      <p:font typeface="Nanum Gothic" panose="02010600030101010101" charset="-127"/>
      <p:regular r:id="rId63"/>
      <p:bold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Roboto" panose="020F05020202040302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432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c3ed6abf22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c3ed6abf22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c3ed6abf22_2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c3ed6abf22_2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6" name="Google Shape;4856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c88160a497_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c88160a497_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c88160a497_35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c88160a497_35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c88160a497_35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c88160a497_35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9" name="Google Shape;5069;gc88160a497_35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0" name="Google Shape;5070;gc88160a497_35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8" name="Google Shape;5188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7" name="Google Shape;5227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8" name="Google Shape;5228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1" name="Google Shape;5331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1" name="Google Shape;5401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13f970c10fe_9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13f970c10fe_9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4" name="Google Shape;5614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9" name="Google Shape;5809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Google Shape;5993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4" name="Google Shape;5994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Google Shape;6044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5" name="Google Shape;6045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Google Shape;6103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4" name="Google Shape;6104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4" name="Google Shape;6154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3" name="Google Shape;6233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4" name="Google Shape;6234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8" name="Google Shape;6238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9" name="Google Shape;6239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fc103f57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fc103f57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 input, tensor,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Google Shape;636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3" name="Google Shape;636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" name="Google Shape;6452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3" name="Google Shape;6453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Google Shape;6476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7" name="Google Shape;6477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8" name="Google Shape;6498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5" name="Google Shape;6625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0" name="Google Shape;6680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1" name="Google Shape;6681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1" name="Google Shape;6761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2" name="Google Shape;6762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6" name="Google Shape;6856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7" name="Google Shape;6957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8" name="Google Shape;6958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" name="Google Shape;7034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5" name="Google Shape;7035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7" name="Google Shape;7267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831550" y="30512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1362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485" name="Google Shape;485;p24"/>
          <p:cNvCxnSpPr>
            <a:endCxn id="482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24"/>
          <p:cNvCxnSpPr>
            <a:stCxn id="479" idx="0"/>
            <a:endCxn id="483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24"/>
          <p:cNvCxnSpPr>
            <a:stCxn id="479" idx="0"/>
            <a:endCxn id="484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24"/>
          <p:cNvCxnSpPr>
            <a:stCxn id="479" idx="0"/>
            <a:endCxn id="481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24"/>
          <p:cNvCxnSpPr>
            <a:stCxn id="479" idx="0"/>
            <a:endCxn id="480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Google Shape;490;p24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491" name="Google Shape;491;p24"/>
          <p:cNvCxnSpPr>
            <a:stCxn id="490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04" name="Google Shape;504;p25"/>
          <p:cNvCxnSpPr>
            <a:stCxn id="503" idx="6"/>
            <a:endCxn id="505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0" name="Google Shape;510;p25"/>
          <p:cNvCxnSpPr>
            <a:stCxn id="511" idx="6"/>
            <a:endCxn id="503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25"/>
          <p:cNvCxnSpPr>
            <a:stCxn id="513" idx="6"/>
            <a:endCxn id="503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5"/>
          <p:cNvCxnSpPr>
            <a:stCxn id="515" idx="6"/>
            <a:endCxn id="503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25"/>
          <p:cNvCxnSpPr>
            <a:stCxn id="517" idx="6"/>
            <a:endCxn id="518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 </a:t>
            </a:r>
            <a:endParaRPr sz="1200" baseline="-25000"/>
          </a:p>
        </p:txBody>
      </p:sp>
      <p:sp>
        <p:nvSpPr>
          <p:cNvPr id="519" name="Google Shape;519;p25"/>
          <p:cNvSpPr/>
          <p:nvPr/>
        </p:nvSpPr>
        <p:spPr>
          <a:xfrm>
            <a:off x="2993621" y="170445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22" name="Google Shape;522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3" name="Google Shape;513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5" name="Google Shape;525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26" name="Google Shape;526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7" name="Google Shape;527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1" name="Google Shape;531;p25"/>
          <p:cNvCxnSpPr>
            <a:endCxn id="517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00" idx="5"/>
            <a:endCxn id="519" idx="2"/>
          </p:cNvCxnSpPr>
          <p:nvPr/>
        </p:nvCxnSpPr>
        <p:spPr>
          <a:xfrm>
            <a:off x="1492026" y="1765827"/>
            <a:ext cx="1501500" cy="24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00" idx="5"/>
            <a:endCxn id="520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00" idx="5"/>
            <a:endCxn id="521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01" idx="5"/>
            <a:endCxn id="517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01" idx="5"/>
            <a:endCxn id="520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01" idx="6"/>
            <a:endCxn id="519" idx="2"/>
          </p:cNvCxnSpPr>
          <p:nvPr/>
        </p:nvCxnSpPr>
        <p:spPr>
          <a:xfrm>
            <a:off x="1503668" y="2009131"/>
            <a:ext cx="14901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01" idx="6"/>
            <a:endCxn id="521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02" idx="4"/>
            <a:endCxn id="517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02" idx="6"/>
            <a:endCxn id="519" idx="2"/>
          </p:cNvCxnSpPr>
          <p:nvPr/>
        </p:nvCxnSpPr>
        <p:spPr>
          <a:xfrm rot="10800000" flipH="1">
            <a:off x="1503668" y="2010218"/>
            <a:ext cx="1490100" cy="26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02" idx="6"/>
            <a:endCxn id="520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02" idx="5"/>
            <a:endCxn id="521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27" idx="4"/>
            <a:endCxn id="517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27" idx="5"/>
            <a:endCxn id="519" idx="2"/>
          </p:cNvCxnSpPr>
          <p:nvPr/>
        </p:nvCxnSpPr>
        <p:spPr>
          <a:xfrm rot="10800000" flipH="1">
            <a:off x="1492026" y="2010302"/>
            <a:ext cx="1501500" cy="55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27" idx="6"/>
            <a:endCxn id="520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27" idx="5"/>
            <a:endCxn id="521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28" idx="5"/>
            <a:endCxn id="517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28" idx="6"/>
            <a:endCxn id="519" idx="2"/>
          </p:cNvCxnSpPr>
          <p:nvPr/>
        </p:nvCxnSpPr>
        <p:spPr>
          <a:xfrm rot="10800000" flipH="1">
            <a:off x="1503668" y="2010306"/>
            <a:ext cx="1490100" cy="80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28" idx="5"/>
            <a:endCxn id="520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28" idx="5"/>
            <a:endCxn id="521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29" idx="0"/>
            <a:endCxn id="520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29" idx="5"/>
            <a:endCxn id="519" idx="2"/>
          </p:cNvCxnSpPr>
          <p:nvPr/>
        </p:nvCxnSpPr>
        <p:spPr>
          <a:xfrm rot="10800000" flipH="1">
            <a:off x="1492026" y="2010376"/>
            <a:ext cx="1501500" cy="109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29" idx="6"/>
            <a:endCxn id="520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29" idx="5"/>
            <a:endCxn id="521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30" idx="5"/>
            <a:endCxn id="517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30" idx="5"/>
            <a:endCxn id="519" idx="2"/>
          </p:cNvCxnSpPr>
          <p:nvPr/>
        </p:nvCxnSpPr>
        <p:spPr>
          <a:xfrm rot="10800000" flipH="1">
            <a:off x="1492026" y="2010376"/>
            <a:ext cx="1501500" cy="129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30" idx="5"/>
            <a:endCxn id="520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stCxn id="530" idx="5"/>
            <a:endCxn id="521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17" idx="6"/>
            <a:endCxn id="522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17" idx="6"/>
            <a:endCxn id="523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17" idx="6"/>
            <a:endCxn id="524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>
            <a:stCxn id="519" idx="6"/>
            <a:endCxn id="518" idx="2"/>
          </p:cNvCxnSpPr>
          <p:nvPr/>
        </p:nvCxnSpPr>
        <p:spPr>
          <a:xfrm rot="10800000" flipH="1">
            <a:off x="3586721" y="1236001"/>
            <a:ext cx="756300" cy="77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>
            <a:stCxn id="519" idx="6"/>
            <a:endCxn id="522" idx="2"/>
          </p:cNvCxnSpPr>
          <p:nvPr/>
        </p:nvCxnSpPr>
        <p:spPr>
          <a:xfrm>
            <a:off x="3586721" y="2010301"/>
            <a:ext cx="756300" cy="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>
            <a:stCxn id="519" idx="6"/>
            <a:endCxn id="523" idx="2"/>
          </p:cNvCxnSpPr>
          <p:nvPr/>
        </p:nvCxnSpPr>
        <p:spPr>
          <a:xfrm>
            <a:off x="3586721" y="2010301"/>
            <a:ext cx="756300" cy="80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>
            <a:stCxn id="519" idx="6"/>
            <a:endCxn id="524" idx="2"/>
          </p:cNvCxnSpPr>
          <p:nvPr/>
        </p:nvCxnSpPr>
        <p:spPr>
          <a:xfrm>
            <a:off x="3586721" y="2010301"/>
            <a:ext cx="756300" cy="20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>
            <a:stCxn id="520" idx="6"/>
            <a:endCxn id="518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>
            <a:stCxn id="520" idx="6"/>
            <a:endCxn id="522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>
            <a:stCxn id="520" idx="6"/>
            <a:endCxn id="523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>
            <a:stCxn id="520" idx="6"/>
            <a:endCxn id="524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>
            <a:endCxn id="518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>
            <a:stCxn id="521" idx="6"/>
            <a:endCxn id="522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>
            <a:stCxn id="521" idx="6"/>
            <a:endCxn id="523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>
            <a:stCxn id="521" idx="6"/>
            <a:endCxn id="524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1" name="Google Shape;591;p25"/>
          <p:cNvCxnSpPr>
            <a:stCxn id="525" idx="6"/>
            <a:endCxn id="503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3" name="Google Shape;593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607" name="Google Shape;607;p26"/>
          <p:cNvCxnSpPr>
            <a:stCxn id="606" idx="6"/>
            <a:endCxn id="608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13" name="Google Shape;613;p26"/>
          <p:cNvCxnSpPr>
            <a:stCxn id="614" idx="6"/>
            <a:endCxn id="606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26"/>
          <p:cNvCxnSpPr>
            <a:stCxn id="616" idx="6"/>
            <a:endCxn id="606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7" name="Google Shape;617;p26"/>
          <p:cNvCxnSpPr>
            <a:stCxn id="618" idx="6"/>
            <a:endCxn id="606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26"/>
          <p:cNvCxnSpPr>
            <a:stCxn id="620" idx="6"/>
            <a:endCxn id="621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22" name="Google Shape;622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3" name="Google Shape;623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21" name="Google Shape;621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25" name="Google Shape;625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6" name="Google Shape;626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8" name="Google Shape;618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29" name="Google Shape;629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0" name="Google Shape;630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26"/>
          <p:cNvCxnSpPr>
            <a:endCxn id="620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03" idx="5"/>
            <a:endCxn id="622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03" idx="5"/>
            <a:endCxn id="623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03" idx="5"/>
            <a:endCxn id="624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04" idx="5"/>
            <a:endCxn id="620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04" idx="5"/>
            <a:endCxn id="623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04" idx="6"/>
            <a:endCxn id="622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04" idx="6"/>
            <a:endCxn id="624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05" idx="4"/>
            <a:endCxn id="620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05" idx="6"/>
            <a:endCxn id="622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05" idx="6"/>
            <a:endCxn id="623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05" idx="5"/>
            <a:endCxn id="624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30" idx="4"/>
            <a:endCxn id="620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30" idx="5"/>
            <a:endCxn id="622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30" idx="6"/>
            <a:endCxn id="623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30" idx="5"/>
            <a:endCxn id="624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31" idx="5"/>
            <a:endCxn id="620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31" idx="6"/>
            <a:endCxn id="622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31" idx="5"/>
            <a:endCxn id="623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31" idx="5"/>
            <a:endCxn id="624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32" idx="0"/>
            <a:endCxn id="623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32" idx="5"/>
            <a:endCxn id="622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32" idx="6"/>
            <a:endCxn id="623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32" idx="5"/>
            <a:endCxn id="624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33" idx="5"/>
            <a:endCxn id="620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33" idx="5"/>
            <a:endCxn id="622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33" idx="5"/>
            <a:endCxn id="623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stCxn id="633" idx="5"/>
            <a:endCxn id="624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20" idx="6"/>
            <a:endCxn id="625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20" idx="6"/>
            <a:endCxn id="626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20" idx="6"/>
            <a:endCxn id="627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>
            <a:stCxn id="622" idx="6"/>
            <a:endCxn id="621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>
            <a:stCxn id="622" idx="6"/>
            <a:endCxn id="625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>
            <a:stCxn id="622" idx="6"/>
            <a:endCxn id="626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>
            <a:stCxn id="622" idx="6"/>
            <a:endCxn id="627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>
            <a:stCxn id="623" idx="6"/>
            <a:endCxn id="621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>
            <a:stCxn id="623" idx="6"/>
            <a:endCxn id="625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>
            <a:stCxn id="623" idx="6"/>
            <a:endCxn id="626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>
            <a:stCxn id="623" idx="6"/>
            <a:endCxn id="627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>
            <a:endCxn id="621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>
            <a:stCxn id="624" idx="6"/>
            <a:endCxn id="625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>
            <a:stCxn id="624" idx="6"/>
            <a:endCxn id="626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>
            <a:stCxn id="624" idx="6"/>
            <a:endCxn id="627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" name="Google Shape;688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2" name="Google Shape;692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4" name="Google Shape;694;p26"/>
          <p:cNvCxnSpPr>
            <a:stCxn id="628" idx="6"/>
            <a:endCxn id="606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5" name="Google Shape;695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6" name="Google Shape;696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27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4" name="Google Shape;704;p27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27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27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7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7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7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710" name="Google Shape;710;p27"/>
          <p:cNvCxnSpPr>
            <a:stCxn id="709" idx="6"/>
            <a:endCxn id="711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27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27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27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16" name="Google Shape;716;p27"/>
          <p:cNvCxnSpPr>
            <a:stCxn id="717" idx="6"/>
            <a:endCxn id="709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8" name="Google Shape;718;p27"/>
          <p:cNvCxnSpPr>
            <a:stCxn id="719" idx="6"/>
            <a:endCxn id="709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27"/>
          <p:cNvCxnSpPr>
            <a:stCxn id="721" idx="6"/>
            <a:endCxn id="709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7"/>
          <p:cNvCxnSpPr>
            <a:stCxn id="723" idx="6"/>
            <a:endCxn id="724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27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27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725" name="Google Shape;725;p27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7" name="Google Shape;727;p27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724" name="Google Shape;724;p27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728" name="Google Shape;728;p27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9" name="Google Shape;729;p27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30" name="Google Shape;730;p27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1" name="Google Shape;721;p27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719" name="Google Shape;719;p27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31" name="Google Shape;731;p27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17" name="Google Shape;717;p27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732" name="Google Shape;732;p27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33" name="Google Shape;733;p27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7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7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7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7" name="Google Shape;737;p27"/>
          <p:cNvCxnSpPr>
            <a:endCxn id="723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8" name="Google Shape;738;p27"/>
          <p:cNvCxnSpPr>
            <a:stCxn id="706" idx="5"/>
            <a:endCxn id="725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9" name="Google Shape;739;p27"/>
          <p:cNvCxnSpPr>
            <a:stCxn id="706" idx="5"/>
            <a:endCxn id="726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27"/>
          <p:cNvCxnSpPr>
            <a:stCxn id="706" idx="5"/>
            <a:endCxn id="727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1" name="Google Shape;741;p27"/>
          <p:cNvCxnSpPr>
            <a:stCxn id="707" idx="5"/>
            <a:endCxn id="723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27"/>
          <p:cNvCxnSpPr>
            <a:stCxn id="707" idx="5"/>
            <a:endCxn id="726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27"/>
          <p:cNvCxnSpPr>
            <a:stCxn id="707" idx="6"/>
            <a:endCxn id="725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4" name="Google Shape;744;p27"/>
          <p:cNvCxnSpPr>
            <a:stCxn id="707" idx="6"/>
            <a:endCxn id="727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27"/>
          <p:cNvCxnSpPr>
            <a:stCxn id="708" idx="4"/>
            <a:endCxn id="723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27"/>
          <p:cNvCxnSpPr>
            <a:stCxn id="708" idx="6"/>
            <a:endCxn id="725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27"/>
          <p:cNvCxnSpPr>
            <a:stCxn id="708" idx="6"/>
            <a:endCxn id="726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27"/>
          <p:cNvCxnSpPr>
            <a:stCxn id="708" idx="5"/>
            <a:endCxn id="727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9" name="Google Shape;749;p27"/>
          <p:cNvCxnSpPr>
            <a:stCxn id="733" idx="4"/>
            <a:endCxn id="723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0" name="Google Shape;750;p27"/>
          <p:cNvCxnSpPr>
            <a:stCxn id="733" idx="5"/>
            <a:endCxn id="725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27"/>
          <p:cNvCxnSpPr>
            <a:stCxn id="733" idx="6"/>
            <a:endCxn id="726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27"/>
          <p:cNvCxnSpPr>
            <a:stCxn id="733" idx="5"/>
            <a:endCxn id="727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3" name="Google Shape;753;p27"/>
          <p:cNvCxnSpPr>
            <a:stCxn id="734" idx="5"/>
            <a:endCxn id="723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4" name="Google Shape;754;p27"/>
          <p:cNvCxnSpPr>
            <a:stCxn id="734" idx="6"/>
            <a:endCxn id="725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5" name="Google Shape;755;p27"/>
          <p:cNvCxnSpPr>
            <a:stCxn id="734" idx="5"/>
            <a:endCxn id="726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6" name="Google Shape;756;p27"/>
          <p:cNvCxnSpPr>
            <a:stCxn id="734" idx="5"/>
            <a:endCxn id="727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27"/>
          <p:cNvCxnSpPr>
            <a:stCxn id="735" idx="0"/>
            <a:endCxn id="726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27"/>
          <p:cNvCxnSpPr>
            <a:stCxn id="735" idx="5"/>
            <a:endCxn id="725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27"/>
          <p:cNvCxnSpPr>
            <a:stCxn id="735" idx="6"/>
            <a:endCxn id="726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27"/>
          <p:cNvCxnSpPr>
            <a:stCxn id="735" idx="5"/>
            <a:endCxn id="727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27"/>
          <p:cNvCxnSpPr>
            <a:stCxn id="736" idx="5"/>
            <a:endCxn id="723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27"/>
          <p:cNvCxnSpPr>
            <a:stCxn id="736" idx="5"/>
            <a:endCxn id="725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27"/>
          <p:cNvCxnSpPr>
            <a:stCxn id="736" idx="5"/>
            <a:endCxn id="726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27"/>
          <p:cNvCxnSpPr>
            <a:stCxn id="736" idx="5"/>
            <a:endCxn id="727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" name="Google Shape;765;p27"/>
          <p:cNvCxnSpPr>
            <a:stCxn id="723" idx="6"/>
            <a:endCxn id="728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6" name="Google Shape;766;p27"/>
          <p:cNvCxnSpPr>
            <a:stCxn id="723" idx="6"/>
            <a:endCxn id="729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7" name="Google Shape;767;p27"/>
          <p:cNvCxnSpPr>
            <a:stCxn id="723" idx="6"/>
            <a:endCxn id="730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8" name="Google Shape;768;p27"/>
          <p:cNvCxnSpPr>
            <a:stCxn id="725" idx="6"/>
            <a:endCxn id="724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9" name="Google Shape;769;p27"/>
          <p:cNvCxnSpPr>
            <a:stCxn id="725" idx="6"/>
            <a:endCxn id="728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27"/>
          <p:cNvCxnSpPr>
            <a:stCxn id="725" idx="6"/>
            <a:endCxn id="729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27"/>
          <p:cNvCxnSpPr>
            <a:stCxn id="725" idx="6"/>
            <a:endCxn id="730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27"/>
          <p:cNvCxnSpPr>
            <a:stCxn id="726" idx="6"/>
            <a:endCxn id="724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27"/>
          <p:cNvCxnSpPr>
            <a:stCxn id="726" idx="6"/>
            <a:endCxn id="728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27"/>
          <p:cNvCxnSpPr>
            <a:stCxn id="726" idx="6"/>
            <a:endCxn id="729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27"/>
          <p:cNvCxnSpPr>
            <a:stCxn id="726" idx="6"/>
            <a:endCxn id="730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27"/>
          <p:cNvCxnSpPr>
            <a:endCxn id="724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27"/>
          <p:cNvCxnSpPr>
            <a:stCxn id="727" idx="6"/>
            <a:endCxn id="728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27"/>
          <p:cNvCxnSpPr>
            <a:stCxn id="727" idx="6"/>
            <a:endCxn id="729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9" name="Google Shape;779;p27"/>
          <p:cNvCxnSpPr>
            <a:stCxn id="727" idx="6"/>
            <a:endCxn id="730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Google Shape;780;p27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27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2" name="Google Shape;782;p27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7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4" name="Google Shape;784;p27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5" name="Google Shape;785;p27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6" name="Google Shape;786;p27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7" name="Google Shape;787;p27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27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9" name="Google Shape;789;p27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27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27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2" name="Google Shape;792;p27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27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27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5" name="Google Shape;795;p27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6" name="Google Shape;796;p27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7" name="Google Shape;797;p27"/>
          <p:cNvCxnSpPr>
            <a:stCxn id="731" idx="6"/>
            <a:endCxn id="709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8" name="Google Shape;798;p27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27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27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8"/>
          <p:cNvGrpSpPr/>
          <p:nvPr/>
        </p:nvGrpSpPr>
        <p:grpSpPr>
          <a:xfrm>
            <a:off x="209504" y="2056289"/>
            <a:ext cx="1055455" cy="1030918"/>
            <a:chOff x="347441" y="529183"/>
            <a:chExt cx="2163705" cy="1824635"/>
          </a:xfrm>
        </p:grpSpPr>
        <p:grpSp>
          <p:nvGrpSpPr>
            <p:cNvPr id="806" name="Google Shape;806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807" name="Google Shape;807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833" name="Google Shape;833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834" name="Google Shape;834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861" name="Google Shape;861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7" name="Google Shape;887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888" name="Google Shape;888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892" name="Google Shape;892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896" name="Google Shape;896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923" name="Google Shape;923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9" name="Google Shape;949;p28"/>
          <p:cNvCxnSpPr>
            <a:stCxn id="822" idx="1"/>
            <a:endCxn id="890" idx="3"/>
          </p:cNvCxnSpPr>
          <p:nvPr/>
        </p:nvCxnSpPr>
        <p:spPr>
          <a:xfrm rot="10800000" flipH="1">
            <a:off x="1264960" y="1911389"/>
            <a:ext cx="593400" cy="595500"/>
          </a:xfrm>
          <a:prstGeom prst="curvedConnector3">
            <a:avLst>
              <a:gd name="adj1" fmla="val 4999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28"/>
          <p:cNvCxnSpPr>
            <a:stCxn id="822" idx="1"/>
            <a:endCxn id="894" idx="3"/>
          </p:cNvCxnSpPr>
          <p:nvPr/>
        </p:nvCxnSpPr>
        <p:spPr>
          <a:xfrm>
            <a:off x="1264960" y="2506889"/>
            <a:ext cx="593400" cy="619200"/>
          </a:xfrm>
          <a:prstGeom prst="curvedConnector3">
            <a:avLst>
              <a:gd name="adj1" fmla="val 4999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2" name="Google Shape;952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53" name="Google Shape;953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4" name="Google Shape;954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7" name="Google Shape;957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8" name="Google Shape;958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0" name="Google Shape;960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961" name="Google Shape;961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988" name="Google Shape;988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5" name="Google Shape;1015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6" name="Google Shape;1016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20" name="Google Shape;1020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021" name="Google Shape;1021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048" name="Google Shape;1048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4" name="Google Shape;1074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076" name="Google Shape;1076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077" name="Google Shape;107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104" name="Google Shape;110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0" name="Google Shape;1130;p28"/>
          <p:cNvCxnSpPr>
            <a:endCxn id="1115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31" name="Google Shape;1131;p28"/>
          <p:cNvCxnSpPr>
            <a:stCxn id="1063" idx="1"/>
            <a:endCxn id="1115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132" name="Google Shape;1132;p28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3" name="Google Shape;113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4" name="Google Shape;1134;p28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5" name="Google Shape;1135;p28"/>
          <p:cNvCxnSpPr>
            <a:stCxn id="1134" idx="3"/>
            <a:endCxn id="1132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136" name="Google Shape;1136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142" name="Google Shape;1142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143" name="Google Shape;1143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169" name="Google Shape;1169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170" name="Google Shape;1170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6" name="Google Shape;1196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197" name="Google Shape;1197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3" name="Google Shape;1223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224" name="Google Shape;1224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228" name="Google Shape;1228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232" name="Google Shape;1232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259" name="Google Shape;1259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5" name="Google Shape;1285;p29"/>
          <p:cNvCxnSpPr>
            <a:stCxn id="1158" idx="1"/>
            <a:endCxn id="1226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9"/>
          <p:cNvCxnSpPr>
            <a:stCxn id="1158" idx="1"/>
            <a:endCxn id="1230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88" name="Google Shape;1288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89" name="Google Shape;1289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94" name="Google Shape;1294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5" name="Google Shape;1295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6" name="Google Shape;1296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297" name="Google Shape;129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324" name="Google Shape;132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1" name="Google Shape;1351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Google Shape;1352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5" name="Google Shape;1355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56" name="Google Shape;1356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357" name="Google Shape;135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384" name="Google Shape;138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0" name="Google Shape;1410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11" name="Google Shape;1411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412" name="Google Shape;1412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413" name="Google Shape;1413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29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440" name="Google Shape;1440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6" name="Google Shape;1466;p29"/>
          <p:cNvCxnSpPr>
            <a:endCxn id="1451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29"/>
          <p:cNvCxnSpPr>
            <a:stCxn id="1399" idx="1"/>
            <a:endCxn id="1451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468" name="Google Shape;1468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9" name="Google Shape;1469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30"/>
          <p:cNvGrpSpPr/>
          <p:nvPr/>
        </p:nvGrpSpPr>
        <p:grpSpPr>
          <a:xfrm>
            <a:off x="576054" y="1241389"/>
            <a:ext cx="1528543" cy="1620392"/>
            <a:chOff x="347441" y="-424135"/>
            <a:chExt cx="3133544" cy="2867951"/>
          </a:xfrm>
        </p:grpSpPr>
        <p:grpSp>
          <p:nvGrpSpPr>
            <p:cNvPr id="1475" name="Google Shape;1475;p30"/>
            <p:cNvGrpSpPr/>
            <p:nvPr/>
          </p:nvGrpSpPr>
          <p:grpSpPr>
            <a:xfrm>
              <a:off x="546321" y="-424135"/>
              <a:ext cx="2934664" cy="2867951"/>
              <a:chOff x="5912911" y="-773153"/>
              <a:chExt cx="4825957" cy="4795904"/>
            </a:xfrm>
          </p:grpSpPr>
          <p:sp>
            <p:nvSpPr>
              <p:cNvPr id="1476" name="Google Shape;1476;p30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 flipH="1">
                <a:off x="5912911" y="-773153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 flipH="1">
                <a:off x="10158068" y="3489951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502" name="Google Shape;1502;p30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503" name="Google Shape;1503;p30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9" name="Google Shape;1529;p30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530" name="Google Shape;1530;p30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6" name="Google Shape;1556;p30"/>
          <p:cNvGrpSpPr/>
          <p:nvPr/>
        </p:nvGrpSpPr>
        <p:grpSpPr>
          <a:xfrm>
            <a:off x="2086840" y="1124425"/>
            <a:ext cx="921407" cy="797461"/>
            <a:chOff x="3229840" y="362425"/>
            <a:chExt cx="921407" cy="797461"/>
          </a:xfrm>
        </p:grpSpPr>
        <p:sp>
          <p:nvSpPr>
            <p:cNvPr id="1557" name="Google Shape;1557;p30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30"/>
          <p:cNvGrpSpPr/>
          <p:nvPr/>
        </p:nvGrpSpPr>
        <p:grpSpPr>
          <a:xfrm>
            <a:off x="2086840" y="2351461"/>
            <a:ext cx="921400" cy="785200"/>
            <a:chOff x="2467840" y="1786561"/>
            <a:chExt cx="921400" cy="785200"/>
          </a:xfrm>
        </p:grpSpPr>
        <p:sp>
          <p:nvSpPr>
            <p:cNvPr id="1561" name="Google Shape;1561;p30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30"/>
          <p:cNvGrpSpPr/>
          <p:nvPr/>
        </p:nvGrpSpPr>
        <p:grpSpPr>
          <a:xfrm>
            <a:off x="3459906" y="1047533"/>
            <a:ext cx="877879" cy="877818"/>
            <a:chOff x="5950075" y="854725"/>
            <a:chExt cx="2904000" cy="2668950"/>
          </a:xfrm>
        </p:grpSpPr>
        <p:sp>
          <p:nvSpPr>
            <p:cNvPr id="1565" name="Google Shape;1565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30"/>
          <p:cNvGrpSpPr/>
          <p:nvPr/>
        </p:nvGrpSpPr>
        <p:grpSpPr>
          <a:xfrm>
            <a:off x="3460182" y="2230630"/>
            <a:ext cx="877298" cy="879686"/>
            <a:chOff x="2854300" y="1168125"/>
            <a:chExt cx="2904000" cy="2668950"/>
          </a:xfrm>
        </p:grpSpPr>
        <p:sp>
          <p:nvSpPr>
            <p:cNvPr id="1592" name="Google Shape;1592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8" name="Google Shape;1618;p30"/>
          <p:cNvCxnSpPr>
            <a:stCxn id="1491" idx="1"/>
            <a:endCxn id="1559" idx="3"/>
          </p:cNvCxnSpPr>
          <p:nvPr/>
        </p:nvCxnSpPr>
        <p:spPr>
          <a:xfrm rot="10800000" flipH="1">
            <a:off x="1631510" y="16066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30"/>
          <p:cNvCxnSpPr>
            <a:stCxn id="1491" idx="1"/>
            <a:endCxn id="1563" idx="3"/>
          </p:cNvCxnSpPr>
          <p:nvPr/>
        </p:nvCxnSpPr>
        <p:spPr>
          <a:xfrm>
            <a:off x="1631510" y="22306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30"/>
          <p:cNvCxnSpPr/>
          <p:nvPr/>
        </p:nvCxnSpPr>
        <p:spPr>
          <a:xfrm>
            <a:off x="3019250" y="14855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1" name="Google Shape;1621;p30"/>
          <p:cNvCxnSpPr/>
          <p:nvPr/>
        </p:nvCxnSpPr>
        <p:spPr>
          <a:xfrm>
            <a:off x="3019250" y="27431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22" name="Google Shape;1622;p30"/>
          <p:cNvSpPr txBox="1"/>
          <p:nvPr/>
        </p:nvSpPr>
        <p:spPr>
          <a:xfrm>
            <a:off x="733300" y="29287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3" name="Google Shape;1623;p30"/>
          <p:cNvSpPr txBox="1"/>
          <p:nvPr/>
        </p:nvSpPr>
        <p:spPr>
          <a:xfrm>
            <a:off x="4337475" y="13824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4" name="Google Shape;1624;p30"/>
          <p:cNvSpPr txBox="1"/>
          <p:nvPr/>
        </p:nvSpPr>
        <p:spPr>
          <a:xfrm>
            <a:off x="4337475" y="25352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5" name="Google Shape;1625;p30"/>
          <p:cNvSpPr txBox="1"/>
          <p:nvPr/>
        </p:nvSpPr>
        <p:spPr>
          <a:xfrm>
            <a:off x="3649225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6" name="Google Shape;1626;p30"/>
          <p:cNvSpPr txBox="1"/>
          <p:nvPr/>
        </p:nvSpPr>
        <p:spPr>
          <a:xfrm>
            <a:off x="3649238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27" name="Google Shape;1627;p30"/>
          <p:cNvCxnSpPr/>
          <p:nvPr/>
        </p:nvCxnSpPr>
        <p:spPr>
          <a:xfrm>
            <a:off x="46482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8" name="Google Shape;1628;p30"/>
          <p:cNvCxnSpPr/>
          <p:nvPr/>
        </p:nvCxnSpPr>
        <p:spPr>
          <a:xfrm>
            <a:off x="46330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29" name="Google Shape;1629;p30"/>
          <p:cNvGrpSpPr/>
          <p:nvPr/>
        </p:nvGrpSpPr>
        <p:grpSpPr>
          <a:xfrm>
            <a:off x="4983906" y="1047533"/>
            <a:ext cx="877879" cy="877818"/>
            <a:chOff x="5950075" y="854725"/>
            <a:chExt cx="2904000" cy="2668950"/>
          </a:xfrm>
        </p:grpSpPr>
        <p:sp>
          <p:nvSpPr>
            <p:cNvPr id="1630" name="Google Shape;163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30"/>
          <p:cNvGrpSpPr/>
          <p:nvPr/>
        </p:nvGrpSpPr>
        <p:grpSpPr>
          <a:xfrm>
            <a:off x="4984182" y="2230630"/>
            <a:ext cx="877298" cy="879686"/>
            <a:chOff x="2854300" y="1168125"/>
            <a:chExt cx="2904000" cy="2668950"/>
          </a:xfrm>
        </p:grpSpPr>
        <p:sp>
          <p:nvSpPr>
            <p:cNvPr id="1657" name="Google Shape;165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30"/>
          <p:cNvSpPr txBox="1"/>
          <p:nvPr/>
        </p:nvSpPr>
        <p:spPr>
          <a:xfrm>
            <a:off x="5861775" y="13825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4" name="Google Shape;1684;p30"/>
          <p:cNvSpPr txBox="1"/>
          <p:nvPr/>
        </p:nvSpPr>
        <p:spPr>
          <a:xfrm>
            <a:off x="5861775" y="25665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5" name="Google Shape;1685;p30"/>
          <p:cNvSpPr/>
          <p:nvPr/>
        </p:nvSpPr>
        <p:spPr>
          <a:xfrm>
            <a:off x="4861500" y="9710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0"/>
          <p:cNvSpPr/>
          <p:nvPr/>
        </p:nvSpPr>
        <p:spPr>
          <a:xfrm>
            <a:off x="4861500" y="21550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30"/>
          <p:cNvSpPr txBox="1"/>
          <p:nvPr/>
        </p:nvSpPr>
        <p:spPr>
          <a:xfrm>
            <a:off x="5692200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30"/>
          <p:cNvSpPr txBox="1"/>
          <p:nvPr/>
        </p:nvSpPr>
        <p:spPr>
          <a:xfrm>
            <a:off x="5692200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89" name="Google Shape;1689;p30"/>
          <p:cNvGrpSpPr/>
          <p:nvPr/>
        </p:nvGrpSpPr>
        <p:grpSpPr>
          <a:xfrm>
            <a:off x="6585831" y="1047533"/>
            <a:ext cx="877879" cy="877818"/>
            <a:chOff x="5950075" y="854725"/>
            <a:chExt cx="2904000" cy="2668950"/>
          </a:xfrm>
        </p:grpSpPr>
        <p:sp>
          <p:nvSpPr>
            <p:cNvPr id="1690" name="Google Shape;169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6586107" y="2230630"/>
            <a:ext cx="877298" cy="879686"/>
            <a:chOff x="2854300" y="1168125"/>
            <a:chExt cx="2904000" cy="2668950"/>
          </a:xfrm>
        </p:grpSpPr>
        <p:sp>
          <p:nvSpPr>
            <p:cNvPr id="1717" name="Google Shape;171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43" name="Google Shape;1743;p30"/>
          <p:cNvCxnSpPr/>
          <p:nvPr/>
        </p:nvCxnSpPr>
        <p:spPr>
          <a:xfrm>
            <a:off x="62484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44" name="Google Shape;1744;p30"/>
          <p:cNvCxnSpPr/>
          <p:nvPr/>
        </p:nvCxnSpPr>
        <p:spPr>
          <a:xfrm>
            <a:off x="62332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745" name="Google Shape;1745;p30"/>
          <p:cNvGrpSpPr/>
          <p:nvPr/>
        </p:nvGrpSpPr>
        <p:grpSpPr>
          <a:xfrm>
            <a:off x="7808981" y="1627633"/>
            <a:ext cx="877879" cy="877818"/>
            <a:chOff x="5950075" y="854725"/>
            <a:chExt cx="2904000" cy="2668950"/>
          </a:xfrm>
        </p:grpSpPr>
        <p:sp>
          <p:nvSpPr>
            <p:cNvPr id="1746" name="Google Shape;1746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30"/>
          <p:cNvGrpSpPr/>
          <p:nvPr/>
        </p:nvGrpSpPr>
        <p:grpSpPr>
          <a:xfrm>
            <a:off x="7749832" y="1728905"/>
            <a:ext cx="877298" cy="879686"/>
            <a:chOff x="2854300" y="1168125"/>
            <a:chExt cx="2904000" cy="2668950"/>
          </a:xfrm>
        </p:grpSpPr>
        <p:sp>
          <p:nvSpPr>
            <p:cNvPr id="1773" name="Google Shape;1773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99" name="Google Shape;1799;p30"/>
          <p:cNvCxnSpPr>
            <a:endCxn id="1784" idx="3"/>
          </p:cNvCxnSpPr>
          <p:nvPr/>
        </p:nvCxnSpPr>
        <p:spPr>
          <a:xfrm>
            <a:off x="7385932" y="13587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0" name="Google Shape;1800;p30"/>
          <p:cNvCxnSpPr>
            <a:stCxn id="1732" idx="1"/>
            <a:endCxn id="1784" idx="3"/>
          </p:cNvCxnSpPr>
          <p:nvPr/>
        </p:nvCxnSpPr>
        <p:spPr>
          <a:xfrm rot="10800000" flipH="1">
            <a:off x="7463405" y="21686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801" name="Google Shape;1801;p30"/>
          <p:cNvSpPr txBox="1"/>
          <p:nvPr/>
        </p:nvSpPr>
        <p:spPr>
          <a:xfrm>
            <a:off x="7938925" y="13331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2" name="Google Shape;1802;p30"/>
          <p:cNvSpPr txBox="1"/>
          <p:nvPr/>
        </p:nvSpPr>
        <p:spPr>
          <a:xfrm>
            <a:off x="664875" y="4948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3" name="Google Shape;1803;p30"/>
          <p:cNvSpPr/>
          <p:nvPr/>
        </p:nvSpPr>
        <p:spPr>
          <a:xfrm flipH="1">
            <a:off x="873690" y="36495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0"/>
          <p:cNvSpPr/>
          <p:nvPr/>
        </p:nvSpPr>
        <p:spPr>
          <a:xfrm flipH="1">
            <a:off x="664865" y="38881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0"/>
          <p:cNvSpPr/>
          <p:nvPr/>
        </p:nvSpPr>
        <p:spPr>
          <a:xfrm flipH="1">
            <a:off x="784865" y="37686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B0DAF1"/>
            </a:gs>
          </a:gsLst>
          <a:lin ang="0" scaled="0"/>
        </a:gra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Abstract backgrounds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32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2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2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2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2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2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2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2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2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2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2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2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2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2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2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2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32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32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32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32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32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32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32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2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2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32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32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32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2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32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2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2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32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32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2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32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32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32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32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32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32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2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32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2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32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2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2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32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32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32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32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32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2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32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32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2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32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32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32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32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2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2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2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2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2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2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2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2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32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32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32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32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32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32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32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2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32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2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2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32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32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32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32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32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32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32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32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32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32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32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32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32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32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32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32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32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32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32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32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32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32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32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32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32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32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32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32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32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32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32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32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32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32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2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2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2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32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32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32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2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32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32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32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32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32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2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32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32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32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32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32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32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32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32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32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32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2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32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2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32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2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32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2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2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32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2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32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2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2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2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2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2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2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2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2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2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2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2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2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32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32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32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32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32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32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32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32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32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32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32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32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32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32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32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32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2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32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32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32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32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32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32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32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32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32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32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2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32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32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32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3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33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33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33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33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33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33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33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3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33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33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3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33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33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33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33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33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33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33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3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3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33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33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3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33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33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33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33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33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33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3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33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33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33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33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33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33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33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3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33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33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33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33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3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33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33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33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33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33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33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33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33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33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33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3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33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3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33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33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33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3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3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3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3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3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3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33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33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33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3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33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33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33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33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3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33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33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3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3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33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33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33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33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33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33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33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33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33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33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33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33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3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33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33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33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33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3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3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3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33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3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3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33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33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33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3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33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33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33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33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33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33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3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3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33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3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33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33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33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33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3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3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33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33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33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33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33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33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33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33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33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3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3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3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3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33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33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33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33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33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33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33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33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33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3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3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3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3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33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33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33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33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33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33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33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3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3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33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33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33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3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33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3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33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33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33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33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33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3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33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33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3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33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33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3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3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3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3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3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3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3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3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3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6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6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6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6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3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3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3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3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3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3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3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3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3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3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3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3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3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3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3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3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3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3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3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3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3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3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3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3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3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3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3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3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3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3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3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3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3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3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3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3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3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3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3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3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3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3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3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3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3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3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3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3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3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3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3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3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3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3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35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2399" name="Google Shape;2399;p35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5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5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5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5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5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5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5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5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5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5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5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5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5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5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5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5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5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5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5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5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5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5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5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5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5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5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5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5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5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5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5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5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5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5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5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5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5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5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5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5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5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5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5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5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5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5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5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5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5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5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5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5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5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5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5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5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5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5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5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5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5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5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5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6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Gradient Backgrounds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40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Community Contributions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5" name="Google Shape;2615;p41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2616" name="Google Shape;2616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1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1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1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1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1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1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1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1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1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1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1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1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1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1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1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1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1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1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1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1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1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1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1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1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1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1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1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1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1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1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1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1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1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1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1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1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1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1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1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41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2717" name="Google Shape;2717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26" name="Google Shape;2726;p41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27" name="Google Shape;2727;p41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28" name="Google Shape;2728;p41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29" name="Google Shape;2729;p41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2730" name="Google Shape;2730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1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1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1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1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1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1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1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1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1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1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1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41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2831" name="Google Shape;2831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40" name="Google Shape;2840;p41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1" name="Google Shape;2841;p41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2" name="Google Shape;2842;p41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843" name="Google Shape;2843;p41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2844" name="Google Shape;2844;p41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2845" name="Google Shape;2845;p41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1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1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1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1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1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1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1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1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1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1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1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1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1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1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1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1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1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1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1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1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1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1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1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1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1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1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1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1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1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1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1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1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1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1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1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1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1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1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1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1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1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1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1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1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1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1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1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1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1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1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1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1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1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1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1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1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1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1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1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1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1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1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1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1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1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1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1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1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1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1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1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41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41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1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41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1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41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1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1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1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1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1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1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1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41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41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41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41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1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5" name="Google Shape;2945;p41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946" name="Google Shape;2946;p41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1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1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1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1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1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1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1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1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55" name="Google Shape;2955;p41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41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57" name="Google Shape;2957;p41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58" name="Google Shape;2958;p41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59" name="Google Shape;2959;p41"/>
          <p:cNvCxnSpPr>
            <a:stCxn id="2675" idx="3"/>
            <a:endCxn id="279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60" name="Google Shape;2960;p41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1" name="Google Shape;2961;p41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2" name="Google Shape;2962;p41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63" name="Google Shape;2963;p41"/>
          <p:cNvCxnSpPr/>
          <p:nvPr/>
        </p:nvCxnSpPr>
        <p:spPr>
          <a:xfrm>
            <a:off x="2079600" y="458850"/>
            <a:ext cx="1665300" cy="4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8" name="Google Shape;2968;p42"/>
          <p:cNvGrpSpPr/>
          <p:nvPr/>
        </p:nvGrpSpPr>
        <p:grpSpPr>
          <a:xfrm>
            <a:off x="173568" y="3159689"/>
            <a:ext cx="1768767" cy="1771332"/>
            <a:chOff x="5448325" y="610550"/>
            <a:chExt cx="2742700" cy="2742000"/>
          </a:xfrm>
        </p:grpSpPr>
        <p:sp>
          <p:nvSpPr>
            <p:cNvPr id="2969" name="Google Shape;2969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42"/>
          <p:cNvGrpSpPr/>
          <p:nvPr/>
        </p:nvGrpSpPr>
        <p:grpSpPr>
          <a:xfrm>
            <a:off x="2405607" y="2803328"/>
            <a:ext cx="1768767" cy="1735686"/>
            <a:chOff x="5448325" y="610550"/>
            <a:chExt cx="2742700" cy="2742000"/>
          </a:xfrm>
        </p:grpSpPr>
        <p:sp>
          <p:nvSpPr>
            <p:cNvPr id="3070" name="Google Shape;3070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42"/>
          <p:cNvGrpSpPr/>
          <p:nvPr/>
        </p:nvGrpSpPr>
        <p:grpSpPr>
          <a:xfrm>
            <a:off x="7590118" y="2701664"/>
            <a:ext cx="176700" cy="177000"/>
            <a:chOff x="3832268" y="4133839"/>
            <a:chExt cx="176700" cy="177000"/>
          </a:xfrm>
        </p:grpSpPr>
        <p:sp>
          <p:nvSpPr>
            <p:cNvPr id="3171" name="Google Shape;3171;p42"/>
            <p:cNvSpPr/>
            <p:nvPr/>
          </p:nvSpPr>
          <p:spPr>
            <a:xfrm>
              <a:off x="3832268" y="413383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3878625" y="41803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3" name="Google Shape;3173;p42"/>
          <p:cNvSpPr/>
          <p:nvPr/>
        </p:nvSpPr>
        <p:spPr>
          <a:xfrm>
            <a:off x="-546731" y="1041785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2"/>
          <p:cNvSpPr/>
          <p:nvPr/>
        </p:nvSpPr>
        <p:spPr>
          <a:xfrm>
            <a:off x="7926993" y="3426439"/>
            <a:ext cx="176700" cy="177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2"/>
          <p:cNvSpPr/>
          <p:nvPr/>
        </p:nvSpPr>
        <p:spPr>
          <a:xfrm>
            <a:off x="8232475" y="3127850"/>
            <a:ext cx="84000" cy="840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6" name="Google Shape;3176;p42"/>
          <p:cNvGrpSpPr/>
          <p:nvPr/>
        </p:nvGrpSpPr>
        <p:grpSpPr>
          <a:xfrm>
            <a:off x="7766818" y="950176"/>
            <a:ext cx="3537517" cy="2480032"/>
            <a:chOff x="2106868" y="2103489"/>
            <a:chExt cx="3537517" cy="2480032"/>
          </a:xfrm>
        </p:grpSpPr>
        <p:grpSp>
          <p:nvGrpSpPr>
            <p:cNvPr id="3177" name="Google Shape;3177;p42"/>
            <p:cNvGrpSpPr/>
            <p:nvPr/>
          </p:nvGrpSpPr>
          <p:grpSpPr>
            <a:xfrm>
              <a:off x="2106980" y="2103489"/>
              <a:ext cx="3537292" cy="1239932"/>
              <a:chOff x="4053293" y="687139"/>
              <a:chExt cx="3537292" cy="1239932"/>
            </a:xfrm>
          </p:grpSpPr>
          <p:grpSp>
            <p:nvGrpSpPr>
              <p:cNvPr id="3178" name="Google Shape;3178;p42"/>
              <p:cNvGrpSpPr/>
              <p:nvPr/>
            </p:nvGrpSpPr>
            <p:grpSpPr>
              <a:xfrm>
                <a:off x="4053293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179" name="Google Shape;3179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9" name="Google Shape;3249;p42"/>
              <p:cNvGrpSpPr/>
              <p:nvPr/>
            </p:nvGrpSpPr>
            <p:grpSpPr>
              <a:xfrm>
                <a:off x="5821818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250" name="Google Shape;3250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20" name="Google Shape;3320;p42"/>
            <p:cNvGrpSpPr/>
            <p:nvPr/>
          </p:nvGrpSpPr>
          <p:grpSpPr>
            <a:xfrm>
              <a:off x="2106868" y="3343589"/>
              <a:ext cx="3537517" cy="1239932"/>
              <a:chOff x="2636768" y="3167689"/>
              <a:chExt cx="3537517" cy="1239932"/>
            </a:xfrm>
          </p:grpSpPr>
          <p:grpSp>
            <p:nvGrpSpPr>
              <p:cNvPr id="3321" name="Google Shape;3321;p42"/>
              <p:cNvGrpSpPr/>
              <p:nvPr/>
            </p:nvGrpSpPr>
            <p:grpSpPr>
              <a:xfrm>
                <a:off x="263676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22" name="Google Shape;3322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6" name="Google Shape;3376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7" name="Google Shape;3377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9" name="Google Shape;3379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0" name="Google Shape;3380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2" name="Google Shape;3382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2" name="Google Shape;3392;p42"/>
              <p:cNvGrpSpPr/>
              <p:nvPr/>
            </p:nvGrpSpPr>
            <p:grpSpPr>
              <a:xfrm>
                <a:off x="440551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93" name="Google Shape;3393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8" name="Google Shape;3428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9" name="Google Shape;3429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63" name="Google Shape;3463;p42"/>
          <p:cNvGrpSpPr/>
          <p:nvPr/>
        </p:nvGrpSpPr>
        <p:grpSpPr>
          <a:xfrm>
            <a:off x="-7" y="-109736"/>
            <a:ext cx="3537517" cy="2480032"/>
            <a:chOff x="-7" y="-109736"/>
            <a:chExt cx="3537517" cy="2480032"/>
          </a:xfrm>
        </p:grpSpPr>
        <p:grpSp>
          <p:nvGrpSpPr>
            <p:cNvPr id="3464" name="Google Shape;3464;p42"/>
            <p:cNvGrpSpPr/>
            <p:nvPr/>
          </p:nvGrpSpPr>
          <p:grpSpPr>
            <a:xfrm>
              <a:off x="-7" y="-109736"/>
              <a:ext cx="3537517" cy="2480032"/>
              <a:chOff x="2106868" y="2103489"/>
              <a:chExt cx="3537517" cy="2480032"/>
            </a:xfrm>
          </p:grpSpPr>
          <p:grpSp>
            <p:nvGrpSpPr>
              <p:cNvPr id="3465" name="Google Shape;3465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466" name="Google Shape;3466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467" name="Google Shape;346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8" name="Google Shape;346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9" name="Google Shape;346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0" name="Google Shape;347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1" name="Google Shape;347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2" name="Google Shape;347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3" name="Google Shape;347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4" name="Google Shape;347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5" name="Google Shape;347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6" name="Google Shape;347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7" name="Google Shape;347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8" name="Google Shape;347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9" name="Google Shape;347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0" name="Google Shape;348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1" name="Google Shape;348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2" name="Google Shape;348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3" name="Google Shape;348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4" name="Google Shape;348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5" name="Google Shape;348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6" name="Google Shape;348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7" name="Google Shape;348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8" name="Google Shape;348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9" name="Google Shape;348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0" name="Google Shape;349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1" name="Google Shape;349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2" name="Google Shape;349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3" name="Google Shape;349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4" name="Google Shape;349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5" name="Google Shape;349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6" name="Google Shape;349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7" name="Google Shape;349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8" name="Google Shape;349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9" name="Google Shape;349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0" name="Google Shape;350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1" name="Google Shape;350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2" name="Google Shape;350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3" name="Google Shape;350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4" name="Google Shape;350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5" name="Google Shape;350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6" name="Google Shape;350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7" name="Google Shape;350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9" name="Google Shape;350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0" name="Google Shape;351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1" name="Google Shape;351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2" name="Google Shape;351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3" name="Google Shape;351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4" name="Google Shape;351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5" name="Google Shape;351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6" name="Google Shape;351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7" name="Google Shape;351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8" name="Google Shape;351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9" name="Google Shape;351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1" name="Google Shape;352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2" name="Google Shape;352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3" name="Google Shape;352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5" name="Google Shape;352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6" name="Google Shape;352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7" name="Google Shape;352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8" name="Google Shape;352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9" name="Google Shape;352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0" name="Google Shape;353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1" name="Google Shape;353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2" name="Google Shape;353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3" name="Google Shape;353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4" name="Google Shape;353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5" name="Google Shape;353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6" name="Google Shape;353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37" name="Google Shape;3537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538" name="Google Shape;353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9" name="Google Shape;353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0" name="Google Shape;354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1" name="Google Shape;354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2" name="Google Shape;354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3" name="Google Shape;354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4" name="Google Shape;354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5" name="Google Shape;354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6" name="Google Shape;354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7" name="Google Shape;354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8" name="Google Shape;354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9" name="Google Shape;354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0" name="Google Shape;355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1" name="Google Shape;355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2" name="Google Shape;355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3" name="Google Shape;355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4" name="Google Shape;355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5" name="Google Shape;355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6" name="Google Shape;355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7" name="Google Shape;355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8" name="Google Shape;355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9" name="Google Shape;355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0" name="Google Shape;356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1" name="Google Shape;356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2" name="Google Shape;356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3" name="Google Shape;356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4" name="Google Shape;356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5" name="Google Shape;356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7" name="Google Shape;356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8" name="Google Shape;356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9" name="Google Shape;356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0" name="Google Shape;357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1" name="Google Shape;357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2" name="Google Shape;357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3" name="Google Shape;357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4" name="Google Shape;357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5" name="Google Shape;357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6" name="Google Shape;357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7" name="Google Shape;357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8" name="Google Shape;357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9" name="Google Shape;357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0" name="Google Shape;358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1" name="Google Shape;358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2" name="Google Shape;358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3" name="Google Shape;358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4" name="Google Shape;358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5" name="Google Shape;358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6" name="Google Shape;358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7" name="Google Shape;358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8" name="Google Shape;358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9" name="Google Shape;358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0" name="Google Shape;359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1" name="Google Shape;359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2" name="Google Shape;359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3" name="Google Shape;359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4" name="Google Shape;359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5" name="Google Shape;359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6" name="Google Shape;359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7" name="Google Shape;359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8" name="Google Shape;359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9" name="Google Shape;359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0" name="Google Shape;360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1" name="Google Shape;360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2" name="Google Shape;360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3" name="Google Shape;360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4" name="Google Shape;360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5" name="Google Shape;360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6" name="Google Shape;360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7" name="Google Shape;360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608" name="Google Shape;3608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3609" name="Google Shape;3609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10" name="Google Shape;3610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1" name="Google Shape;3611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2" name="Google Shape;3612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3" name="Google Shape;3613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4" name="Google Shape;3614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5" name="Google Shape;3615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6" name="Google Shape;3616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7" name="Google Shape;3617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8" name="Google Shape;3618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9" name="Google Shape;3619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0" name="Google Shape;3620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1" name="Google Shape;3621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2" name="Google Shape;3622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3" name="Google Shape;3623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4" name="Google Shape;3624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5" name="Google Shape;3625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6" name="Google Shape;3626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7" name="Google Shape;3627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8" name="Google Shape;3628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9" name="Google Shape;3629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0" name="Google Shape;3630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1" name="Google Shape;3631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2" name="Google Shape;3632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3" name="Google Shape;3633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4" name="Google Shape;3634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5" name="Google Shape;3635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6" name="Google Shape;3636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7" name="Google Shape;3637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8" name="Google Shape;3638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9" name="Google Shape;3639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0" name="Google Shape;3640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1" name="Google Shape;3641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2" name="Google Shape;3642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3" name="Google Shape;3643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4" name="Google Shape;3644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5" name="Google Shape;3645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6" name="Google Shape;3646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7" name="Google Shape;3647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8" name="Google Shape;3648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9" name="Google Shape;3649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0" name="Google Shape;3650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1" name="Google Shape;3651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2" name="Google Shape;3652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3" name="Google Shape;3653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4" name="Google Shape;3654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5" name="Google Shape;3655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6" name="Google Shape;3656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7" name="Google Shape;3657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8" name="Google Shape;3658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9" name="Google Shape;3659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0" name="Google Shape;3660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1" name="Google Shape;3661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2" name="Google Shape;3662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3" name="Google Shape;3663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4" name="Google Shape;3664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5" name="Google Shape;3665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6" name="Google Shape;3666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7" name="Google Shape;3667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8" name="Google Shape;3668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9" name="Google Shape;3669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0" name="Google Shape;3670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1" name="Google Shape;3671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2" name="Google Shape;3672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3" name="Google Shape;3673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4" name="Google Shape;3674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5" name="Google Shape;3675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6" name="Google Shape;3676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7" name="Google Shape;3677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8" name="Google Shape;3678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9" name="Google Shape;3679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80" name="Google Shape;3680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81" name="Google Shape;3681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2" name="Google Shape;3682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3" name="Google Shape;3683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4" name="Google Shape;3684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5" name="Google Shape;3685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6" name="Google Shape;3686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7" name="Google Shape;3687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8" name="Google Shape;3688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9" name="Google Shape;3689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0" name="Google Shape;3690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1" name="Google Shape;3691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2" name="Google Shape;3692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3" name="Google Shape;3693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4" name="Google Shape;3694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5" name="Google Shape;3695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6" name="Google Shape;3696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7" name="Google Shape;3697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8" name="Google Shape;3698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9" name="Google Shape;3699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5" name="Google Shape;3705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6" name="Google Shape;3706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7" name="Google Shape;3707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8" name="Google Shape;3708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9" name="Google Shape;3709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0" name="Google Shape;3710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1" name="Google Shape;3711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2" name="Google Shape;3712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3" name="Google Shape;3713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4" name="Google Shape;3714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5" name="Google Shape;3715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6" name="Google Shape;3716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7" name="Google Shape;3717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8" name="Google Shape;3718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9" name="Google Shape;3719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0" name="Google Shape;3720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1" name="Google Shape;3721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2" name="Google Shape;3722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3" name="Google Shape;3723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4" name="Google Shape;3724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5" name="Google Shape;3725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6" name="Google Shape;3726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7" name="Google Shape;3727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8" name="Google Shape;3728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9" name="Google Shape;3729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0" name="Google Shape;3730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1" name="Google Shape;3731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2" name="Google Shape;3732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3" name="Google Shape;3733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4" name="Google Shape;3734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5" name="Google Shape;3735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6" name="Google Shape;3736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7" name="Google Shape;3737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8" name="Google Shape;3738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9" name="Google Shape;3739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0" name="Google Shape;3740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1" name="Google Shape;3741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2" name="Google Shape;3742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3" name="Google Shape;3743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4" name="Google Shape;3744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5" name="Google Shape;3745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6" name="Google Shape;3746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7" name="Google Shape;3747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8" name="Google Shape;3748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9" name="Google Shape;3749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0" name="Google Shape;3750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51" name="Google Shape;3751;p42"/>
            <p:cNvGrpSpPr/>
            <p:nvPr/>
          </p:nvGrpSpPr>
          <p:grpSpPr>
            <a:xfrm>
              <a:off x="1412225" y="948414"/>
              <a:ext cx="530093" cy="531450"/>
              <a:chOff x="1399900" y="1394664"/>
              <a:chExt cx="530093" cy="531450"/>
            </a:xfrm>
          </p:grpSpPr>
          <p:sp>
            <p:nvSpPr>
              <p:cNvPr id="3752" name="Google Shape;3752;p42"/>
              <p:cNvSpPr/>
              <p:nvPr/>
            </p:nvSpPr>
            <p:spPr>
              <a:xfrm>
                <a:off x="1399900" y="139467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2"/>
              <p:cNvSpPr/>
              <p:nvPr/>
            </p:nvSpPr>
            <p:spPr>
              <a:xfrm>
                <a:off x="15765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2"/>
              <p:cNvSpPr/>
              <p:nvPr/>
            </p:nvSpPr>
            <p:spPr>
              <a:xfrm>
                <a:off x="17532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2"/>
              <p:cNvSpPr/>
              <p:nvPr/>
            </p:nvSpPr>
            <p:spPr>
              <a:xfrm>
                <a:off x="1399900" y="157189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2"/>
              <p:cNvSpPr/>
              <p:nvPr/>
            </p:nvSpPr>
            <p:spPr>
              <a:xfrm>
                <a:off x="15765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2"/>
              <p:cNvSpPr/>
              <p:nvPr/>
            </p:nvSpPr>
            <p:spPr>
              <a:xfrm>
                <a:off x="17532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2"/>
              <p:cNvSpPr/>
              <p:nvPr/>
            </p:nvSpPr>
            <p:spPr>
              <a:xfrm>
                <a:off x="1399900" y="174882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2"/>
              <p:cNvSpPr/>
              <p:nvPr/>
            </p:nvSpPr>
            <p:spPr>
              <a:xfrm>
                <a:off x="1753293" y="1748827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2"/>
              <p:cNvSpPr/>
              <p:nvPr/>
            </p:nvSpPr>
            <p:spPr>
              <a:xfrm>
                <a:off x="1576630" y="174911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2"/>
              <p:cNvSpPr/>
              <p:nvPr/>
            </p:nvSpPr>
            <p:spPr>
              <a:xfrm>
                <a:off x="1446238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2"/>
              <p:cNvSpPr/>
              <p:nvPr/>
            </p:nvSpPr>
            <p:spPr>
              <a:xfrm>
                <a:off x="16229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2"/>
              <p:cNvSpPr/>
              <p:nvPr/>
            </p:nvSpPr>
            <p:spPr>
              <a:xfrm>
                <a:off x="17996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2"/>
              <p:cNvSpPr/>
              <p:nvPr/>
            </p:nvSpPr>
            <p:spPr>
              <a:xfrm>
                <a:off x="1446238" y="16182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2"/>
              <p:cNvSpPr/>
              <p:nvPr/>
            </p:nvSpPr>
            <p:spPr>
              <a:xfrm>
                <a:off x="144626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2"/>
              <p:cNvSpPr/>
              <p:nvPr/>
            </p:nvSpPr>
            <p:spPr>
              <a:xfrm>
                <a:off x="1622950" y="161840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2"/>
              <p:cNvSpPr/>
              <p:nvPr/>
            </p:nvSpPr>
            <p:spPr>
              <a:xfrm>
                <a:off x="1622950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2"/>
              <p:cNvSpPr/>
              <p:nvPr/>
            </p:nvSpPr>
            <p:spPr>
              <a:xfrm>
                <a:off x="1799650" y="161825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2"/>
              <p:cNvSpPr/>
              <p:nvPr/>
            </p:nvSpPr>
            <p:spPr>
              <a:xfrm>
                <a:off x="179971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0" name="Google Shape;3770;p42"/>
          <p:cNvGrpSpPr/>
          <p:nvPr/>
        </p:nvGrpSpPr>
        <p:grpSpPr>
          <a:xfrm>
            <a:off x="5347988" y="4321077"/>
            <a:ext cx="530093" cy="531450"/>
            <a:chOff x="1399900" y="1394664"/>
            <a:chExt cx="530093" cy="531450"/>
          </a:xfrm>
        </p:grpSpPr>
        <p:sp>
          <p:nvSpPr>
            <p:cNvPr id="3771" name="Google Shape;3771;p42"/>
            <p:cNvSpPr/>
            <p:nvPr/>
          </p:nvSpPr>
          <p:spPr>
            <a:xfrm>
              <a:off x="1399900" y="139467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15765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17532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1399900" y="1571898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15765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17532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1399900" y="174882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1753293" y="1748827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1576630" y="174911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1446238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16229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17996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1446238" y="16182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144626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1622950" y="161840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1622950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1799650" y="161825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179971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9" name="Google Shape;3789;p42"/>
          <p:cNvGrpSpPr/>
          <p:nvPr/>
        </p:nvGrpSpPr>
        <p:grpSpPr>
          <a:xfrm rot="5400000">
            <a:off x="1556744" y="3956788"/>
            <a:ext cx="1237821" cy="177133"/>
            <a:chOff x="5449025" y="3078350"/>
            <a:chExt cx="1919400" cy="274200"/>
          </a:xfrm>
        </p:grpSpPr>
        <p:sp>
          <p:nvSpPr>
            <p:cNvPr id="3790" name="Google Shape;379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7" name="Google Shape;3797;p42"/>
          <p:cNvSpPr/>
          <p:nvPr/>
        </p:nvSpPr>
        <p:spPr>
          <a:xfrm>
            <a:off x="3014207" y="4498288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2"/>
          <p:cNvSpPr/>
          <p:nvPr/>
        </p:nvSpPr>
        <p:spPr>
          <a:xfrm>
            <a:off x="4246470" y="2523601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42"/>
          <p:cNvSpPr/>
          <p:nvPr/>
        </p:nvSpPr>
        <p:spPr>
          <a:xfrm>
            <a:off x="3293732" y="4675413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2"/>
          <p:cNvSpPr/>
          <p:nvPr/>
        </p:nvSpPr>
        <p:spPr>
          <a:xfrm>
            <a:off x="3812270" y="2571738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2"/>
          <p:cNvSpPr/>
          <p:nvPr/>
        </p:nvSpPr>
        <p:spPr>
          <a:xfrm>
            <a:off x="3537495" y="4241163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2" name="Google Shape;3802;p42"/>
          <p:cNvGrpSpPr/>
          <p:nvPr/>
        </p:nvGrpSpPr>
        <p:grpSpPr>
          <a:xfrm>
            <a:off x="4315744" y="2854063"/>
            <a:ext cx="1237821" cy="1241133"/>
            <a:chOff x="2408969" y="2902913"/>
            <a:chExt cx="1237821" cy="1241133"/>
          </a:xfrm>
        </p:grpSpPr>
        <p:grpSp>
          <p:nvGrpSpPr>
            <p:cNvPr id="3803" name="Google Shape;3803;p42"/>
            <p:cNvGrpSpPr/>
            <p:nvPr/>
          </p:nvGrpSpPr>
          <p:grpSpPr>
            <a:xfrm>
              <a:off x="2408969" y="3258413"/>
              <a:ext cx="1237821" cy="177133"/>
              <a:chOff x="5449025" y="3078350"/>
              <a:chExt cx="1919400" cy="274200"/>
            </a:xfrm>
          </p:grpSpPr>
          <p:sp>
            <p:nvSpPr>
              <p:cNvPr id="3804" name="Google Shape;380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1" name="Google Shape;3811;p42"/>
            <p:cNvGrpSpPr/>
            <p:nvPr/>
          </p:nvGrpSpPr>
          <p:grpSpPr>
            <a:xfrm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12" name="Google Shape;381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9" name="Google Shape;3819;p42"/>
            <p:cNvGrpSpPr/>
            <p:nvPr/>
          </p:nvGrpSpPr>
          <p:grpSpPr>
            <a:xfrm>
              <a:off x="2408969" y="3612663"/>
              <a:ext cx="1237821" cy="177133"/>
              <a:chOff x="5449025" y="3078350"/>
              <a:chExt cx="1919400" cy="274200"/>
            </a:xfrm>
          </p:grpSpPr>
          <p:sp>
            <p:nvSpPr>
              <p:cNvPr id="3820" name="Google Shape;382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7" name="Google Shape;3827;p42"/>
            <p:cNvGrpSpPr/>
            <p:nvPr/>
          </p:nvGrpSpPr>
          <p:grpSpPr>
            <a:xfrm rot="5400000">
              <a:off x="2586094" y="3435538"/>
              <a:ext cx="1237821" cy="177133"/>
              <a:chOff x="5449025" y="3078350"/>
              <a:chExt cx="1919400" cy="274200"/>
            </a:xfrm>
          </p:grpSpPr>
          <p:sp>
            <p:nvSpPr>
              <p:cNvPr id="3828" name="Google Shape;382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5" name="Google Shape;3835;p42"/>
            <p:cNvGrpSpPr/>
            <p:nvPr/>
          </p:nvGrpSpPr>
          <p:grpSpPr>
            <a:xfrm rot="5400000"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36" name="Google Shape;383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3" name="Google Shape;3843;p42"/>
            <p:cNvGrpSpPr/>
            <p:nvPr/>
          </p:nvGrpSpPr>
          <p:grpSpPr>
            <a:xfrm rot="5400000">
              <a:off x="2231844" y="3435538"/>
              <a:ext cx="1237821" cy="177133"/>
              <a:chOff x="5449025" y="3078350"/>
              <a:chExt cx="1919400" cy="274200"/>
            </a:xfrm>
          </p:grpSpPr>
          <p:sp>
            <p:nvSpPr>
              <p:cNvPr id="3844" name="Google Shape;384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1" name="Google Shape;3851;p42"/>
            <p:cNvGrpSpPr/>
            <p:nvPr/>
          </p:nvGrpSpPr>
          <p:grpSpPr>
            <a:xfrm>
              <a:off x="2408969" y="3081288"/>
              <a:ext cx="1237821" cy="177133"/>
              <a:chOff x="5449025" y="3078350"/>
              <a:chExt cx="1919400" cy="274200"/>
            </a:xfrm>
          </p:grpSpPr>
          <p:sp>
            <p:nvSpPr>
              <p:cNvPr id="3852" name="Google Shape;385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9" name="Google Shape;3859;p42"/>
            <p:cNvGrpSpPr/>
            <p:nvPr/>
          </p:nvGrpSpPr>
          <p:grpSpPr>
            <a:xfrm>
              <a:off x="2408969" y="2902913"/>
              <a:ext cx="1237821" cy="177133"/>
              <a:chOff x="5449025" y="3078350"/>
              <a:chExt cx="1919400" cy="274200"/>
            </a:xfrm>
          </p:grpSpPr>
          <p:sp>
            <p:nvSpPr>
              <p:cNvPr id="3860" name="Google Shape;386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7" name="Google Shape;3867;p42"/>
            <p:cNvGrpSpPr/>
            <p:nvPr/>
          </p:nvGrpSpPr>
          <p:grpSpPr>
            <a:xfrm>
              <a:off x="2408969" y="3789788"/>
              <a:ext cx="1237821" cy="177133"/>
              <a:chOff x="5449025" y="3078350"/>
              <a:chExt cx="1919400" cy="274200"/>
            </a:xfrm>
          </p:grpSpPr>
          <p:sp>
            <p:nvSpPr>
              <p:cNvPr id="3868" name="Google Shape;386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42"/>
            <p:cNvGrpSpPr/>
            <p:nvPr/>
          </p:nvGrpSpPr>
          <p:grpSpPr>
            <a:xfrm>
              <a:off x="2408969" y="3966913"/>
              <a:ext cx="1237821" cy="177133"/>
              <a:chOff x="5449025" y="3078350"/>
              <a:chExt cx="1919400" cy="274200"/>
            </a:xfrm>
          </p:grpSpPr>
          <p:sp>
            <p:nvSpPr>
              <p:cNvPr id="3876" name="Google Shape;387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3" name="Google Shape;3883;p42"/>
            <p:cNvGrpSpPr/>
            <p:nvPr/>
          </p:nvGrpSpPr>
          <p:grpSpPr>
            <a:xfrm>
              <a:off x="2585493" y="3080102"/>
              <a:ext cx="176700" cy="177000"/>
              <a:chOff x="3832268" y="4133839"/>
              <a:chExt cx="176700" cy="177000"/>
            </a:xfrm>
          </p:grpSpPr>
          <p:sp>
            <p:nvSpPr>
              <p:cNvPr id="3884" name="Google Shape;3884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6" name="Google Shape;3886;p42"/>
            <p:cNvGrpSpPr/>
            <p:nvPr/>
          </p:nvGrpSpPr>
          <p:grpSpPr>
            <a:xfrm>
              <a:off x="2939530" y="3080102"/>
              <a:ext cx="176700" cy="177000"/>
              <a:chOff x="3832268" y="4133839"/>
              <a:chExt cx="176700" cy="177000"/>
            </a:xfrm>
          </p:grpSpPr>
          <p:sp>
            <p:nvSpPr>
              <p:cNvPr id="3887" name="Google Shape;3887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9" name="Google Shape;3889;p42"/>
            <p:cNvGrpSpPr/>
            <p:nvPr/>
          </p:nvGrpSpPr>
          <p:grpSpPr>
            <a:xfrm>
              <a:off x="3293793" y="3080102"/>
              <a:ext cx="176700" cy="177000"/>
              <a:chOff x="3832268" y="4133839"/>
              <a:chExt cx="176700" cy="177000"/>
            </a:xfrm>
          </p:grpSpPr>
          <p:sp>
            <p:nvSpPr>
              <p:cNvPr id="3890" name="Google Shape;3890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2" name="Google Shape;3892;p42"/>
            <p:cNvGrpSpPr/>
            <p:nvPr/>
          </p:nvGrpSpPr>
          <p:grpSpPr>
            <a:xfrm>
              <a:off x="2585493" y="3435602"/>
              <a:ext cx="176700" cy="177000"/>
              <a:chOff x="3832268" y="4133839"/>
              <a:chExt cx="176700" cy="177000"/>
            </a:xfrm>
          </p:grpSpPr>
          <p:sp>
            <p:nvSpPr>
              <p:cNvPr id="3893" name="Google Shape;3893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5" name="Google Shape;3895;p42"/>
            <p:cNvGrpSpPr/>
            <p:nvPr/>
          </p:nvGrpSpPr>
          <p:grpSpPr>
            <a:xfrm>
              <a:off x="2939518" y="3434939"/>
              <a:ext cx="176700" cy="177000"/>
              <a:chOff x="3832268" y="4133839"/>
              <a:chExt cx="176700" cy="177000"/>
            </a:xfrm>
          </p:grpSpPr>
          <p:sp>
            <p:nvSpPr>
              <p:cNvPr id="3896" name="Google Shape;3896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8" name="Google Shape;3898;p42"/>
            <p:cNvGrpSpPr/>
            <p:nvPr/>
          </p:nvGrpSpPr>
          <p:grpSpPr>
            <a:xfrm>
              <a:off x="3293568" y="3434939"/>
              <a:ext cx="176700" cy="177000"/>
              <a:chOff x="3832268" y="4133839"/>
              <a:chExt cx="176700" cy="177000"/>
            </a:xfrm>
          </p:grpSpPr>
          <p:sp>
            <p:nvSpPr>
              <p:cNvPr id="3899" name="Google Shape;3899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1" name="Google Shape;3901;p42"/>
            <p:cNvGrpSpPr/>
            <p:nvPr/>
          </p:nvGrpSpPr>
          <p:grpSpPr>
            <a:xfrm>
              <a:off x="3293793" y="3790514"/>
              <a:ext cx="176700" cy="177000"/>
              <a:chOff x="3832268" y="4133839"/>
              <a:chExt cx="176700" cy="177000"/>
            </a:xfrm>
          </p:grpSpPr>
          <p:sp>
            <p:nvSpPr>
              <p:cNvPr id="3902" name="Google Shape;3902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4" name="Google Shape;3904;p42"/>
            <p:cNvGrpSpPr/>
            <p:nvPr/>
          </p:nvGrpSpPr>
          <p:grpSpPr>
            <a:xfrm>
              <a:off x="2939518" y="3789789"/>
              <a:ext cx="176700" cy="177000"/>
              <a:chOff x="3832268" y="4133839"/>
              <a:chExt cx="176700" cy="177000"/>
            </a:xfrm>
          </p:grpSpPr>
          <p:sp>
            <p:nvSpPr>
              <p:cNvPr id="3905" name="Google Shape;3905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7" name="Google Shape;3907;p42"/>
            <p:cNvGrpSpPr/>
            <p:nvPr/>
          </p:nvGrpSpPr>
          <p:grpSpPr>
            <a:xfrm>
              <a:off x="2585268" y="3789864"/>
              <a:ext cx="176700" cy="177000"/>
              <a:chOff x="3832268" y="4133839"/>
              <a:chExt cx="176700" cy="177000"/>
            </a:xfrm>
          </p:grpSpPr>
          <p:sp>
            <p:nvSpPr>
              <p:cNvPr id="3908" name="Google Shape;3908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0" name="Google Shape;3910;p42"/>
          <p:cNvGrpSpPr/>
          <p:nvPr/>
        </p:nvGrpSpPr>
        <p:grpSpPr>
          <a:xfrm>
            <a:off x="3989093" y="-109749"/>
            <a:ext cx="3537517" cy="2480032"/>
            <a:chOff x="3989093" y="-109749"/>
            <a:chExt cx="3537517" cy="2480032"/>
          </a:xfrm>
        </p:grpSpPr>
        <p:grpSp>
          <p:nvGrpSpPr>
            <p:cNvPr id="3911" name="Google Shape;3911;p42"/>
            <p:cNvGrpSpPr/>
            <p:nvPr/>
          </p:nvGrpSpPr>
          <p:grpSpPr>
            <a:xfrm>
              <a:off x="3989093" y="-109749"/>
              <a:ext cx="3537517" cy="2480032"/>
              <a:chOff x="2106868" y="2103489"/>
              <a:chExt cx="3537517" cy="2480032"/>
            </a:xfrm>
          </p:grpSpPr>
          <p:grpSp>
            <p:nvGrpSpPr>
              <p:cNvPr id="3912" name="Google Shape;3912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913" name="Google Shape;3913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14" name="Google Shape;3914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7" name="Google Shape;3917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8" name="Google Shape;3918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1" name="Google Shape;3921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2" name="Google Shape;3922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7" name="Google Shape;3927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8" name="Google Shape;3928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2" name="Google Shape;3932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3" name="Google Shape;3933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7" name="Google Shape;3937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8" name="Google Shape;3938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2" name="Google Shape;3942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3" name="Google Shape;3943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4" name="Google Shape;3944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5" name="Google Shape;3945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6" name="Google Shape;3946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7" name="Google Shape;3947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8" name="Google Shape;3948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9" name="Google Shape;3949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0" name="Google Shape;3950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1" name="Google Shape;3951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2" name="Google Shape;3952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3" name="Google Shape;3953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4" name="Google Shape;3954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5" name="Google Shape;3955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6" name="Google Shape;3956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7" name="Google Shape;3957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8" name="Google Shape;3958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9" name="Google Shape;3959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0" name="Google Shape;3960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1" name="Google Shape;3961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2" name="Google Shape;3962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3" name="Google Shape;3963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4" name="Google Shape;3964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5" name="Google Shape;3965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6" name="Google Shape;3966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7" name="Google Shape;3967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8" name="Google Shape;3968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9" name="Google Shape;3969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0" name="Google Shape;3970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1" name="Google Shape;3971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2" name="Google Shape;3972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3" name="Google Shape;3973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4" name="Google Shape;3974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5" name="Google Shape;3975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6" name="Google Shape;3976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7" name="Google Shape;3977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8" name="Google Shape;3978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9" name="Google Shape;3979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0" name="Google Shape;3980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1" name="Google Shape;3981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2" name="Google Shape;3982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3" name="Google Shape;3983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84" name="Google Shape;3984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85" name="Google Shape;3985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6" name="Google Shape;3986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7" name="Google Shape;3987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8" name="Google Shape;3988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9" name="Google Shape;3989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0" name="Google Shape;3990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1" name="Google Shape;3991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2" name="Google Shape;3992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3" name="Google Shape;3993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4" name="Google Shape;3994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5" name="Google Shape;3995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6" name="Google Shape;3996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7" name="Google Shape;3997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8" name="Google Shape;3998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9" name="Google Shape;3999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0" name="Google Shape;4000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1" name="Google Shape;4001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2" name="Google Shape;4002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3" name="Google Shape;4003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4" name="Google Shape;4004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5" name="Google Shape;4005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6" name="Google Shape;4006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7" name="Google Shape;4007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8" name="Google Shape;4008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9" name="Google Shape;4009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0" name="Google Shape;4010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1" name="Google Shape;4011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2" name="Google Shape;4012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3" name="Google Shape;4013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4" name="Google Shape;4014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5" name="Google Shape;4015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6" name="Google Shape;4016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7" name="Google Shape;4017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8" name="Google Shape;4018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9" name="Google Shape;4019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0" name="Google Shape;4020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1" name="Google Shape;4021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2" name="Google Shape;4022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3" name="Google Shape;4023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4" name="Google Shape;4024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5" name="Google Shape;4025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6" name="Google Shape;4026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7" name="Google Shape;4027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8" name="Google Shape;4028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9" name="Google Shape;4029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0" name="Google Shape;4030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1" name="Google Shape;4031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2" name="Google Shape;4032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3" name="Google Shape;4033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4" name="Google Shape;4034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5" name="Google Shape;4035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6" name="Google Shape;4036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7" name="Google Shape;4037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8" name="Google Shape;4038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9" name="Google Shape;4039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0" name="Google Shape;4040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1" name="Google Shape;4041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2" name="Google Shape;4042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3" name="Google Shape;4043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4" name="Google Shape;4044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5" name="Google Shape;4045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6" name="Google Shape;4046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7" name="Google Shape;4047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8" name="Google Shape;4048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9" name="Google Shape;4049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0" name="Google Shape;4050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1" name="Google Shape;4051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2" name="Google Shape;4052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3" name="Google Shape;4053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4" name="Google Shape;4054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55" name="Google Shape;4055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4056" name="Google Shape;4056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057" name="Google Shape;405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8" name="Google Shape;405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9" name="Google Shape;405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0" name="Google Shape;406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1" name="Google Shape;406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2" name="Google Shape;406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3" name="Google Shape;406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4" name="Google Shape;406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5" name="Google Shape;406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6" name="Google Shape;406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7" name="Google Shape;406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8" name="Google Shape;406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9" name="Google Shape;406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0" name="Google Shape;407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1" name="Google Shape;407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2" name="Google Shape;407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3" name="Google Shape;407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4" name="Google Shape;407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5" name="Google Shape;407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6" name="Google Shape;407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7" name="Google Shape;407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8" name="Google Shape;407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9" name="Google Shape;407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0" name="Google Shape;408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1" name="Google Shape;408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2" name="Google Shape;408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3" name="Google Shape;408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4" name="Google Shape;408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5" name="Google Shape;408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6" name="Google Shape;408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7" name="Google Shape;408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8" name="Google Shape;408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9" name="Google Shape;408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0" name="Google Shape;409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1" name="Google Shape;409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2" name="Google Shape;409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3" name="Google Shape;409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4" name="Google Shape;409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5" name="Google Shape;409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6" name="Google Shape;409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7" name="Google Shape;409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8" name="Google Shape;409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9" name="Google Shape;409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0" name="Google Shape;410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1" name="Google Shape;410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2" name="Google Shape;410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3" name="Google Shape;410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4" name="Google Shape;410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5" name="Google Shape;410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6" name="Google Shape;410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7" name="Google Shape;410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8" name="Google Shape;410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9" name="Google Shape;410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0" name="Google Shape;411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1" name="Google Shape;411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2" name="Google Shape;411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3" name="Google Shape;411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4" name="Google Shape;411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5" name="Google Shape;411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6" name="Google Shape;411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7" name="Google Shape;411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8" name="Google Shape;411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9" name="Google Shape;411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0" name="Google Shape;412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1" name="Google Shape;412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2" name="Google Shape;412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3" name="Google Shape;412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4" name="Google Shape;412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5" name="Google Shape;412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6" name="Google Shape;412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27" name="Google Shape;4127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128" name="Google Shape;412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9" name="Google Shape;412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0" name="Google Shape;413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1" name="Google Shape;413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2" name="Google Shape;413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3" name="Google Shape;413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4" name="Google Shape;413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5" name="Google Shape;413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6" name="Google Shape;413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7" name="Google Shape;413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8" name="Google Shape;413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9" name="Google Shape;413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0" name="Google Shape;414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1" name="Google Shape;414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2" name="Google Shape;414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3" name="Google Shape;414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4" name="Google Shape;414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5" name="Google Shape;414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6" name="Google Shape;414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7" name="Google Shape;414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8" name="Google Shape;414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9" name="Google Shape;414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0" name="Google Shape;415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1" name="Google Shape;415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2" name="Google Shape;415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3" name="Google Shape;415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4" name="Google Shape;415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5" name="Google Shape;415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6" name="Google Shape;415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7" name="Google Shape;415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8" name="Google Shape;415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9" name="Google Shape;415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0" name="Google Shape;416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1" name="Google Shape;416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2" name="Google Shape;416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3" name="Google Shape;416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4" name="Google Shape;416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5" name="Google Shape;416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6" name="Google Shape;416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7" name="Google Shape;416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8" name="Google Shape;416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9" name="Google Shape;416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0" name="Google Shape;417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1" name="Google Shape;417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2" name="Google Shape;417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3" name="Google Shape;417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4" name="Google Shape;417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5" name="Google Shape;417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6" name="Google Shape;417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7" name="Google Shape;417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8" name="Google Shape;417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9" name="Google Shape;417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0" name="Google Shape;418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1" name="Google Shape;418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2" name="Google Shape;418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3" name="Google Shape;418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4" name="Google Shape;418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5" name="Google Shape;418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6" name="Google Shape;418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7" name="Google Shape;418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8" name="Google Shape;418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9" name="Google Shape;418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0" name="Google Shape;419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1" name="Google Shape;419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2" name="Google Shape;419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3" name="Google Shape;419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4" name="Google Shape;419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5" name="Google Shape;419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6" name="Google Shape;419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7" name="Google Shape;419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198" name="Google Shape;4198;p42"/>
            <p:cNvGrpSpPr/>
            <p:nvPr/>
          </p:nvGrpSpPr>
          <p:grpSpPr>
            <a:xfrm>
              <a:off x="5055357" y="596088"/>
              <a:ext cx="1237821" cy="1241000"/>
              <a:chOff x="2408969" y="2902913"/>
              <a:chExt cx="1237821" cy="1241000"/>
            </a:xfrm>
          </p:grpSpPr>
          <p:grpSp>
            <p:nvGrpSpPr>
              <p:cNvPr id="4199" name="Google Shape;4199;p42"/>
              <p:cNvGrpSpPr/>
              <p:nvPr/>
            </p:nvGrpSpPr>
            <p:grpSpPr>
              <a:xfrm>
                <a:off x="2408969" y="325841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00" name="Google Shape;420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07" name="Google Shape;4207;p42"/>
              <p:cNvSpPr/>
              <p:nvPr/>
            </p:nvSpPr>
            <p:spPr>
              <a:xfrm>
                <a:off x="240896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2"/>
              <p:cNvSpPr/>
              <p:nvPr/>
            </p:nvSpPr>
            <p:spPr>
              <a:xfrm>
                <a:off x="2585801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2"/>
              <p:cNvSpPr/>
              <p:nvPr/>
            </p:nvSpPr>
            <p:spPr>
              <a:xfrm>
                <a:off x="2762632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2"/>
              <p:cNvSpPr/>
              <p:nvPr/>
            </p:nvSpPr>
            <p:spPr>
              <a:xfrm>
                <a:off x="2939464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2"/>
              <p:cNvSpPr/>
              <p:nvPr/>
            </p:nvSpPr>
            <p:spPr>
              <a:xfrm>
                <a:off x="3116295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2"/>
              <p:cNvSpPr/>
              <p:nvPr/>
            </p:nvSpPr>
            <p:spPr>
              <a:xfrm>
                <a:off x="3293127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2"/>
              <p:cNvSpPr/>
              <p:nvPr/>
            </p:nvSpPr>
            <p:spPr>
              <a:xfrm>
                <a:off x="346995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4" name="Google Shape;4214;p42"/>
              <p:cNvGrpSpPr/>
              <p:nvPr/>
            </p:nvGrpSpPr>
            <p:grpSpPr>
              <a:xfrm>
                <a:off x="2408969" y="361266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15" name="Google Shape;4215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2" name="Google Shape;4222;p42"/>
              <p:cNvGrpSpPr/>
              <p:nvPr/>
            </p:nvGrpSpPr>
            <p:grpSpPr>
              <a:xfrm rot="5400000">
                <a:off x="2408969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23" name="Google Shape;422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0" name="Google Shape;4230;p42"/>
              <p:cNvSpPr/>
              <p:nvPr/>
            </p:nvSpPr>
            <p:spPr>
              <a:xfrm>
                <a:off x="240896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42"/>
              <p:cNvSpPr/>
              <p:nvPr/>
            </p:nvSpPr>
            <p:spPr>
              <a:xfrm>
                <a:off x="2585801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2"/>
              <p:cNvSpPr/>
              <p:nvPr/>
            </p:nvSpPr>
            <p:spPr>
              <a:xfrm>
                <a:off x="2939464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2"/>
              <p:cNvSpPr/>
              <p:nvPr/>
            </p:nvSpPr>
            <p:spPr>
              <a:xfrm>
                <a:off x="3293127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2"/>
              <p:cNvSpPr/>
              <p:nvPr/>
            </p:nvSpPr>
            <p:spPr>
              <a:xfrm>
                <a:off x="346995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2"/>
              <p:cNvSpPr/>
              <p:nvPr/>
            </p:nvSpPr>
            <p:spPr>
              <a:xfrm>
                <a:off x="240896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2"/>
              <p:cNvSpPr/>
              <p:nvPr/>
            </p:nvSpPr>
            <p:spPr>
              <a:xfrm>
                <a:off x="2585801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2"/>
              <p:cNvSpPr/>
              <p:nvPr/>
            </p:nvSpPr>
            <p:spPr>
              <a:xfrm>
                <a:off x="2939464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2"/>
              <p:cNvSpPr/>
              <p:nvPr/>
            </p:nvSpPr>
            <p:spPr>
              <a:xfrm>
                <a:off x="3293127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2"/>
              <p:cNvSpPr/>
              <p:nvPr/>
            </p:nvSpPr>
            <p:spPr>
              <a:xfrm>
                <a:off x="346995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2"/>
              <p:cNvSpPr/>
              <p:nvPr/>
            </p:nvSpPr>
            <p:spPr>
              <a:xfrm>
                <a:off x="240896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2"/>
              <p:cNvSpPr/>
              <p:nvPr/>
            </p:nvSpPr>
            <p:spPr>
              <a:xfrm>
                <a:off x="2585801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2"/>
              <p:cNvSpPr/>
              <p:nvPr/>
            </p:nvSpPr>
            <p:spPr>
              <a:xfrm>
                <a:off x="2939464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2"/>
              <p:cNvSpPr/>
              <p:nvPr/>
            </p:nvSpPr>
            <p:spPr>
              <a:xfrm>
                <a:off x="3293127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42"/>
              <p:cNvSpPr/>
              <p:nvPr/>
            </p:nvSpPr>
            <p:spPr>
              <a:xfrm>
                <a:off x="346995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42"/>
              <p:cNvSpPr/>
              <p:nvPr/>
            </p:nvSpPr>
            <p:spPr>
              <a:xfrm>
                <a:off x="240896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2"/>
              <p:cNvSpPr/>
              <p:nvPr/>
            </p:nvSpPr>
            <p:spPr>
              <a:xfrm>
                <a:off x="2585801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2"/>
              <p:cNvSpPr/>
              <p:nvPr/>
            </p:nvSpPr>
            <p:spPr>
              <a:xfrm>
                <a:off x="2762632" y="3966913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2"/>
              <p:cNvSpPr/>
              <p:nvPr/>
            </p:nvSpPr>
            <p:spPr>
              <a:xfrm>
                <a:off x="2939464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2"/>
              <p:cNvSpPr/>
              <p:nvPr/>
            </p:nvSpPr>
            <p:spPr>
              <a:xfrm>
                <a:off x="3293127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2"/>
              <p:cNvSpPr/>
              <p:nvPr/>
            </p:nvSpPr>
            <p:spPr>
              <a:xfrm>
                <a:off x="346995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1" name="Google Shape;4251;p42"/>
              <p:cNvGrpSpPr/>
              <p:nvPr/>
            </p:nvGrpSpPr>
            <p:grpSpPr>
              <a:xfrm>
                <a:off x="25854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2" name="Google Shape;4252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4" name="Google Shape;4254;p42"/>
              <p:cNvGrpSpPr/>
              <p:nvPr/>
            </p:nvGrpSpPr>
            <p:grpSpPr>
              <a:xfrm>
                <a:off x="2939530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5" name="Google Shape;4255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7" name="Google Shape;4257;p42"/>
              <p:cNvGrpSpPr/>
              <p:nvPr/>
            </p:nvGrpSpPr>
            <p:grpSpPr>
              <a:xfrm>
                <a:off x="32937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8" name="Google Shape;4258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0" name="Google Shape;4260;p42"/>
              <p:cNvGrpSpPr/>
              <p:nvPr/>
            </p:nvGrpSpPr>
            <p:grpSpPr>
              <a:xfrm>
                <a:off x="2585493" y="34356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1" name="Google Shape;4261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3" name="Google Shape;4263;p42"/>
              <p:cNvGrpSpPr/>
              <p:nvPr/>
            </p:nvGrpSpPr>
            <p:grpSpPr>
              <a:xfrm>
                <a:off x="293951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4" name="Google Shape;4264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6" name="Google Shape;4266;p42"/>
              <p:cNvGrpSpPr/>
              <p:nvPr/>
            </p:nvGrpSpPr>
            <p:grpSpPr>
              <a:xfrm>
                <a:off x="329356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7" name="Google Shape;4267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9" name="Google Shape;4269;p42"/>
              <p:cNvGrpSpPr/>
              <p:nvPr/>
            </p:nvGrpSpPr>
            <p:grpSpPr>
              <a:xfrm>
                <a:off x="3293793" y="3790514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0" name="Google Shape;4270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2" name="Google Shape;4272;p42"/>
              <p:cNvGrpSpPr/>
              <p:nvPr/>
            </p:nvGrpSpPr>
            <p:grpSpPr>
              <a:xfrm>
                <a:off x="2939518" y="378978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3" name="Google Shape;4273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75" name="Google Shape;4275;p42"/>
              <p:cNvSpPr/>
              <p:nvPr/>
            </p:nvSpPr>
            <p:spPr>
              <a:xfrm>
                <a:off x="2585268" y="37898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42"/>
              <p:cNvSpPr/>
              <p:nvPr/>
            </p:nvSpPr>
            <p:spPr>
              <a:xfrm>
                <a:off x="2631625" y="3836363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7" name="Google Shape;4277;p42"/>
              <p:cNvGrpSpPr/>
              <p:nvPr/>
            </p:nvGrpSpPr>
            <p:grpSpPr>
              <a:xfrm rot="5400000">
                <a:off x="2232132" y="3434876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78" name="Google Shape;4278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5" name="Google Shape;4285;p42"/>
              <p:cNvGrpSpPr/>
              <p:nvPr/>
            </p:nvGrpSpPr>
            <p:grpSpPr>
              <a:xfrm rot="5400000">
                <a:off x="2585794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86" name="Google Shape;4286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93" name="Google Shape;4293;p42"/>
          <p:cNvGrpSpPr/>
          <p:nvPr/>
        </p:nvGrpSpPr>
        <p:grpSpPr>
          <a:xfrm>
            <a:off x="6210195" y="3715103"/>
            <a:ext cx="530946" cy="520706"/>
            <a:chOff x="5996725" y="610550"/>
            <a:chExt cx="823300" cy="822600"/>
          </a:xfrm>
        </p:grpSpPr>
        <p:sp>
          <p:nvSpPr>
            <p:cNvPr id="4294" name="Google Shape;4294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Google Shape;4303;p42"/>
          <p:cNvGrpSpPr/>
          <p:nvPr/>
        </p:nvGrpSpPr>
        <p:grpSpPr>
          <a:xfrm>
            <a:off x="5962045" y="2909503"/>
            <a:ext cx="177283" cy="520706"/>
            <a:chOff x="6545125" y="610550"/>
            <a:chExt cx="274900" cy="822600"/>
          </a:xfrm>
        </p:grpSpPr>
        <p:sp>
          <p:nvSpPr>
            <p:cNvPr id="4304" name="Google Shape;430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42"/>
          <p:cNvGrpSpPr/>
          <p:nvPr/>
        </p:nvGrpSpPr>
        <p:grpSpPr>
          <a:xfrm>
            <a:off x="1524957" y="3211840"/>
            <a:ext cx="1768767" cy="1735686"/>
            <a:chOff x="5448325" y="610550"/>
            <a:chExt cx="2742700" cy="2742000"/>
          </a:xfrm>
        </p:grpSpPr>
        <p:sp>
          <p:nvSpPr>
            <p:cNvPr id="4308" name="Google Shape;4308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2" name="Google Shape;4412;p43"/>
          <p:cNvGrpSpPr/>
          <p:nvPr/>
        </p:nvGrpSpPr>
        <p:grpSpPr>
          <a:xfrm>
            <a:off x="2846400" y="1066273"/>
            <a:ext cx="3542649" cy="3010964"/>
            <a:chOff x="495951" y="152400"/>
            <a:chExt cx="3542649" cy="3010964"/>
          </a:xfrm>
        </p:grpSpPr>
        <p:grpSp>
          <p:nvGrpSpPr>
            <p:cNvPr id="4413" name="Google Shape;4413;p43"/>
            <p:cNvGrpSpPr/>
            <p:nvPr/>
          </p:nvGrpSpPr>
          <p:grpSpPr>
            <a:xfrm>
              <a:off x="495951" y="152400"/>
              <a:ext cx="3542649" cy="3010964"/>
              <a:chOff x="572151" y="1027636"/>
              <a:chExt cx="3542649" cy="3010964"/>
            </a:xfrm>
          </p:grpSpPr>
          <p:grpSp>
            <p:nvGrpSpPr>
              <p:cNvPr id="4414" name="Google Shape;4414;p43"/>
              <p:cNvGrpSpPr/>
              <p:nvPr/>
            </p:nvGrpSpPr>
            <p:grpSpPr>
              <a:xfrm>
                <a:off x="572151" y="1027636"/>
                <a:ext cx="3542649" cy="3010964"/>
                <a:chOff x="698254" y="1117901"/>
                <a:chExt cx="3542649" cy="3010964"/>
              </a:xfrm>
            </p:grpSpPr>
            <p:grpSp>
              <p:nvGrpSpPr>
                <p:cNvPr id="4415" name="Google Shape;4415;p43"/>
                <p:cNvGrpSpPr/>
                <p:nvPr/>
              </p:nvGrpSpPr>
              <p:grpSpPr>
                <a:xfrm>
                  <a:off x="700818" y="1117901"/>
                  <a:ext cx="3537517" cy="2480032"/>
                  <a:chOff x="2106868" y="2103489"/>
                  <a:chExt cx="3537517" cy="2480032"/>
                </a:xfrm>
              </p:grpSpPr>
              <p:grpSp>
                <p:nvGrpSpPr>
                  <p:cNvPr id="4416" name="Google Shape;4416;p43"/>
                  <p:cNvGrpSpPr/>
                  <p:nvPr/>
                </p:nvGrpSpPr>
                <p:grpSpPr>
                  <a:xfrm>
                    <a:off x="2106980" y="2103489"/>
                    <a:ext cx="3537292" cy="1239932"/>
                    <a:chOff x="4053293" y="687139"/>
                    <a:chExt cx="3537292" cy="1239932"/>
                  </a:xfrm>
                </p:grpSpPr>
                <p:grpSp>
                  <p:nvGrpSpPr>
                    <p:cNvPr id="4417" name="Google Shape;4417;p43"/>
                    <p:cNvGrpSpPr/>
                    <p:nvPr/>
                  </p:nvGrpSpPr>
                  <p:grpSpPr>
                    <a:xfrm>
                      <a:off x="4053293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18" name="Google Shape;4418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19" name="Google Shape;4419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0" name="Google Shape;4420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1" name="Google Shape;4421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2" name="Google Shape;4422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3" name="Google Shape;4423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4" name="Google Shape;4424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5" name="Google Shape;4425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6" name="Google Shape;4426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7" name="Google Shape;4427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8" name="Google Shape;4428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9" name="Google Shape;4429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0" name="Google Shape;4430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1" name="Google Shape;4431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2" name="Google Shape;4432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3" name="Google Shape;4433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4" name="Google Shape;4434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5" name="Google Shape;4435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6" name="Google Shape;4436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7" name="Google Shape;4437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8" name="Google Shape;4438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9" name="Google Shape;4439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0" name="Google Shape;4440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1" name="Google Shape;4441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2" name="Google Shape;4442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3" name="Google Shape;4443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4" name="Google Shape;4444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5" name="Google Shape;4445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6" name="Google Shape;4446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7" name="Google Shape;4447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8" name="Google Shape;4448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9" name="Google Shape;4449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0" name="Google Shape;4450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1" name="Google Shape;4451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2" name="Google Shape;4452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3" name="Google Shape;4453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4" name="Google Shape;4454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5" name="Google Shape;4455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6" name="Google Shape;4456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7" name="Google Shape;4457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8" name="Google Shape;4458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9" name="Google Shape;4459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0" name="Google Shape;4460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1" name="Google Shape;4461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2" name="Google Shape;4462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3" name="Google Shape;4463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4" name="Google Shape;4464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5" name="Google Shape;4465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6" name="Google Shape;4466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7" name="Google Shape;4467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8" name="Google Shape;4468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9" name="Google Shape;4469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0" name="Google Shape;4470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1" name="Google Shape;4471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2" name="Google Shape;4472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3" name="Google Shape;4473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4" name="Google Shape;4474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5" name="Google Shape;4475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6" name="Google Shape;4476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7" name="Google Shape;4477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8" name="Google Shape;4478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9" name="Google Shape;4479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0" name="Google Shape;4480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1" name="Google Shape;4481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2" name="Google Shape;4482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3" name="Google Shape;4483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4" name="Google Shape;4484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5" name="Google Shape;4485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6" name="Google Shape;4486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7" name="Google Shape;4487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488" name="Google Shape;4488;p43"/>
                    <p:cNvGrpSpPr/>
                    <p:nvPr/>
                  </p:nvGrpSpPr>
                  <p:grpSpPr>
                    <a:xfrm>
                      <a:off x="5821818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89" name="Google Shape;4489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0" name="Google Shape;4490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1" name="Google Shape;4491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2" name="Google Shape;4492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3" name="Google Shape;4493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4" name="Google Shape;4494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5" name="Google Shape;4495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6" name="Google Shape;4496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7" name="Google Shape;4497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8" name="Google Shape;4498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9" name="Google Shape;4499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0" name="Google Shape;4500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1" name="Google Shape;4501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2" name="Google Shape;4502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3" name="Google Shape;4503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4" name="Google Shape;4504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5" name="Google Shape;4505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6" name="Google Shape;4506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7" name="Google Shape;4507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8" name="Google Shape;4508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9" name="Google Shape;4509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0" name="Google Shape;4510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1" name="Google Shape;4511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2" name="Google Shape;4512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3" name="Google Shape;4513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4" name="Google Shape;4514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5" name="Google Shape;4515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6" name="Google Shape;4516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7" name="Google Shape;4517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8" name="Google Shape;4518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9" name="Google Shape;4519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0" name="Google Shape;4520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1" name="Google Shape;4521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2" name="Google Shape;4522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3" name="Google Shape;4523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4" name="Google Shape;4524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5" name="Google Shape;4525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6" name="Google Shape;4526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7" name="Google Shape;4527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8" name="Google Shape;4528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9" name="Google Shape;4529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0" name="Google Shape;4530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1" name="Google Shape;4531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2" name="Google Shape;4532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3" name="Google Shape;4533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4" name="Google Shape;4534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5" name="Google Shape;4535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6" name="Google Shape;4536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7" name="Google Shape;4537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8" name="Google Shape;4538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9" name="Google Shape;4539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0" name="Google Shape;4540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1" name="Google Shape;4541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2" name="Google Shape;4542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3" name="Google Shape;4543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4" name="Google Shape;4544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5" name="Google Shape;4545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6" name="Google Shape;4546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7" name="Google Shape;4547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8" name="Google Shape;4548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9" name="Google Shape;4549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0" name="Google Shape;4550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1" name="Google Shape;4551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2" name="Google Shape;4552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4" name="Google Shape;4554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5" name="Google Shape;4555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6" name="Google Shape;4556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7" name="Google Shape;4557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8" name="Google Shape;4558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559" name="Google Shape;4559;p43"/>
                  <p:cNvGrpSpPr/>
                  <p:nvPr/>
                </p:nvGrpSpPr>
                <p:grpSpPr>
                  <a:xfrm>
                    <a:off x="2106868" y="3343589"/>
                    <a:ext cx="3537517" cy="1239932"/>
                    <a:chOff x="2636768" y="3167689"/>
                    <a:chExt cx="3537517" cy="1239932"/>
                  </a:xfrm>
                </p:grpSpPr>
                <p:grpSp>
                  <p:nvGrpSpPr>
                    <p:cNvPr id="4560" name="Google Shape;4560;p43"/>
                    <p:cNvGrpSpPr/>
                    <p:nvPr/>
                  </p:nvGrpSpPr>
                  <p:grpSpPr>
                    <a:xfrm>
                      <a:off x="263676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561" name="Google Shape;4561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2" name="Google Shape;4562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3" name="Google Shape;4563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4" name="Google Shape;4564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5" name="Google Shape;4565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6" name="Google Shape;4566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7" name="Google Shape;4567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8" name="Google Shape;4568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9" name="Google Shape;4569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0" name="Google Shape;4570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1" name="Google Shape;4571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2" name="Google Shape;4572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3" name="Google Shape;4573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4" name="Google Shape;4574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5" name="Google Shape;4575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6" name="Google Shape;4576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7" name="Google Shape;4577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8" name="Google Shape;4578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9" name="Google Shape;4579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0" name="Google Shape;4580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1" name="Google Shape;4581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2" name="Google Shape;4582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3" name="Google Shape;4583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4" name="Google Shape;4584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5" name="Google Shape;4585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6" name="Google Shape;4586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7" name="Google Shape;4587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8" name="Google Shape;4588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9" name="Google Shape;4589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0" name="Google Shape;4590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1" name="Google Shape;4591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2" name="Google Shape;4592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3" name="Google Shape;4593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4" name="Google Shape;4594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5" name="Google Shape;4595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6" name="Google Shape;4596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7" name="Google Shape;4597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8" name="Google Shape;4598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9" name="Google Shape;4599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0" name="Google Shape;4600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1" name="Google Shape;4601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2" name="Google Shape;4602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3" name="Google Shape;4603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4" name="Google Shape;4604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5" name="Google Shape;4605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6" name="Google Shape;4606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7" name="Google Shape;4607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8" name="Google Shape;4608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9" name="Google Shape;4609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0" name="Google Shape;4610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1" name="Google Shape;4611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2" name="Google Shape;4612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3" name="Google Shape;4613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4" name="Google Shape;4614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5" name="Google Shape;4615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6" name="Google Shape;4616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7" name="Google Shape;4617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8" name="Google Shape;4618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9" name="Google Shape;4619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0" name="Google Shape;4620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1" name="Google Shape;4621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2" name="Google Shape;4622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3" name="Google Shape;4623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4" name="Google Shape;4624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5" name="Google Shape;4625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6" name="Google Shape;4626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7" name="Google Shape;4627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8" name="Google Shape;4628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9" name="Google Shape;4629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0" name="Google Shape;4630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631" name="Google Shape;4631;p43"/>
                    <p:cNvGrpSpPr/>
                    <p:nvPr/>
                  </p:nvGrpSpPr>
                  <p:grpSpPr>
                    <a:xfrm>
                      <a:off x="440551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632" name="Google Shape;4632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3" name="Google Shape;4633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4" name="Google Shape;4634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5" name="Google Shape;4635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6" name="Google Shape;4636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7" name="Google Shape;4637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8" name="Google Shape;4638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9" name="Google Shape;4639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0" name="Google Shape;4640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1" name="Google Shape;4641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2" name="Google Shape;4642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3" name="Google Shape;4643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4" name="Google Shape;4644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5" name="Google Shape;4645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6" name="Google Shape;4646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7" name="Google Shape;4647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8" name="Google Shape;4648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9" name="Google Shape;4649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0" name="Google Shape;4650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1" name="Google Shape;4651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2" name="Google Shape;4652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3" name="Google Shape;4653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4" name="Google Shape;4654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5" name="Google Shape;4655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6" name="Google Shape;4656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7" name="Google Shape;4657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8" name="Google Shape;4658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9" name="Google Shape;4659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0" name="Google Shape;4660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1" name="Google Shape;4661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2" name="Google Shape;4662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3" name="Google Shape;4663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4" name="Google Shape;4664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5" name="Google Shape;4665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6" name="Google Shape;4666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7" name="Google Shape;4667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8" name="Google Shape;4668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9" name="Google Shape;4669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0" name="Google Shape;4670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1" name="Google Shape;4671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2" name="Google Shape;4672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3" name="Google Shape;4673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4" name="Google Shape;4674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5" name="Google Shape;4675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6" name="Google Shape;4676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7" name="Google Shape;4677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8" name="Google Shape;4678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9" name="Google Shape;4679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0" name="Google Shape;4680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1" name="Google Shape;4681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2" name="Google Shape;4682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3" name="Google Shape;4683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4" name="Google Shape;4684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5" name="Google Shape;4685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6" name="Google Shape;4686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7" name="Google Shape;4687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8" name="Google Shape;4688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9" name="Google Shape;4689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0" name="Google Shape;4690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1" name="Google Shape;4691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2" name="Google Shape;4692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3" name="Google Shape;4693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4" name="Google Shape;4694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5" name="Google Shape;4695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6" name="Google Shape;4696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7" name="Google Shape;4697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8" name="Google Shape;4698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9" name="Google Shape;4699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00" name="Google Shape;4700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01" name="Google Shape;4701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sp>
              <p:nvSpPr>
                <p:cNvPr id="4702" name="Google Shape;4702;p43"/>
                <p:cNvSpPr/>
                <p:nvPr/>
              </p:nvSpPr>
              <p:spPr>
                <a:xfrm rot="5400000">
                  <a:off x="4063921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43"/>
                <p:cNvSpPr/>
                <p:nvPr/>
              </p:nvSpPr>
              <p:spPr>
                <a:xfrm rot="5400000">
                  <a:off x="4063921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43"/>
                <p:cNvSpPr/>
                <p:nvPr/>
              </p:nvSpPr>
              <p:spPr>
                <a:xfrm rot="5400000">
                  <a:off x="40639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43"/>
                <p:cNvSpPr/>
                <p:nvPr/>
              </p:nvSpPr>
              <p:spPr>
                <a:xfrm rot="5400000">
                  <a:off x="3886787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43"/>
                <p:cNvSpPr/>
                <p:nvPr/>
              </p:nvSpPr>
              <p:spPr>
                <a:xfrm rot="5400000">
                  <a:off x="3886787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43"/>
                <p:cNvSpPr/>
                <p:nvPr/>
              </p:nvSpPr>
              <p:spPr>
                <a:xfrm rot="5400000">
                  <a:off x="388678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43"/>
                <p:cNvSpPr/>
                <p:nvPr/>
              </p:nvSpPr>
              <p:spPr>
                <a:xfrm rot="5400000">
                  <a:off x="3709654" y="3597769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43"/>
                <p:cNvSpPr/>
                <p:nvPr/>
              </p:nvSpPr>
              <p:spPr>
                <a:xfrm rot="5400000">
                  <a:off x="3709654" y="377460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43"/>
                <p:cNvSpPr/>
                <p:nvPr/>
              </p:nvSpPr>
              <p:spPr>
                <a:xfrm rot="5400000">
                  <a:off x="370965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43"/>
                <p:cNvSpPr/>
                <p:nvPr/>
              </p:nvSpPr>
              <p:spPr>
                <a:xfrm rot="5400000">
                  <a:off x="353252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43"/>
                <p:cNvSpPr/>
                <p:nvPr/>
              </p:nvSpPr>
              <p:spPr>
                <a:xfrm rot="5400000">
                  <a:off x="353252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43"/>
                <p:cNvSpPr/>
                <p:nvPr/>
              </p:nvSpPr>
              <p:spPr>
                <a:xfrm rot="5400000">
                  <a:off x="353252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43"/>
                <p:cNvSpPr/>
                <p:nvPr/>
              </p:nvSpPr>
              <p:spPr>
                <a:xfrm rot="5400000">
                  <a:off x="3355388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43"/>
                <p:cNvSpPr/>
                <p:nvPr/>
              </p:nvSpPr>
              <p:spPr>
                <a:xfrm rot="5400000">
                  <a:off x="3355388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43"/>
                <p:cNvSpPr/>
                <p:nvPr/>
              </p:nvSpPr>
              <p:spPr>
                <a:xfrm rot="5400000">
                  <a:off x="335538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43"/>
                <p:cNvSpPr/>
                <p:nvPr/>
              </p:nvSpPr>
              <p:spPr>
                <a:xfrm rot="5400000">
                  <a:off x="3178255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43"/>
                <p:cNvSpPr/>
                <p:nvPr/>
              </p:nvSpPr>
              <p:spPr>
                <a:xfrm rot="5400000">
                  <a:off x="3178255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43"/>
                <p:cNvSpPr/>
                <p:nvPr/>
              </p:nvSpPr>
              <p:spPr>
                <a:xfrm rot="5400000">
                  <a:off x="317825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43"/>
                <p:cNvSpPr/>
                <p:nvPr/>
              </p:nvSpPr>
              <p:spPr>
                <a:xfrm rot="5400000">
                  <a:off x="300112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43"/>
                <p:cNvSpPr/>
                <p:nvPr/>
              </p:nvSpPr>
              <p:spPr>
                <a:xfrm rot="5400000">
                  <a:off x="300112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43"/>
                <p:cNvSpPr/>
                <p:nvPr/>
              </p:nvSpPr>
              <p:spPr>
                <a:xfrm rot="5400000">
                  <a:off x="30011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43"/>
                <p:cNvSpPr/>
                <p:nvPr/>
              </p:nvSpPr>
              <p:spPr>
                <a:xfrm rot="5400000">
                  <a:off x="28239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43"/>
                <p:cNvSpPr/>
                <p:nvPr/>
              </p:nvSpPr>
              <p:spPr>
                <a:xfrm rot="5400000">
                  <a:off x="28239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43"/>
                <p:cNvSpPr/>
                <p:nvPr/>
              </p:nvSpPr>
              <p:spPr>
                <a:xfrm rot="5400000">
                  <a:off x="28239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43"/>
                <p:cNvSpPr/>
                <p:nvPr/>
              </p:nvSpPr>
              <p:spPr>
                <a:xfrm rot="5400000">
                  <a:off x="2646862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43"/>
                <p:cNvSpPr/>
                <p:nvPr/>
              </p:nvSpPr>
              <p:spPr>
                <a:xfrm rot="5400000">
                  <a:off x="2646862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43"/>
                <p:cNvSpPr/>
                <p:nvPr/>
              </p:nvSpPr>
              <p:spPr>
                <a:xfrm rot="5400000">
                  <a:off x="2646862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43"/>
                <p:cNvSpPr/>
                <p:nvPr/>
              </p:nvSpPr>
              <p:spPr>
                <a:xfrm rot="5400000">
                  <a:off x="2469729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43"/>
                <p:cNvSpPr/>
                <p:nvPr/>
              </p:nvSpPr>
              <p:spPr>
                <a:xfrm rot="5400000">
                  <a:off x="2469729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43"/>
                <p:cNvSpPr/>
                <p:nvPr/>
              </p:nvSpPr>
              <p:spPr>
                <a:xfrm rot="5400000">
                  <a:off x="2469729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43"/>
                <p:cNvSpPr/>
                <p:nvPr/>
              </p:nvSpPr>
              <p:spPr>
                <a:xfrm rot="5400000">
                  <a:off x="2292596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43"/>
                <p:cNvSpPr/>
                <p:nvPr/>
              </p:nvSpPr>
              <p:spPr>
                <a:xfrm rot="5400000">
                  <a:off x="2292596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43"/>
                <p:cNvSpPr/>
                <p:nvPr/>
              </p:nvSpPr>
              <p:spPr>
                <a:xfrm rot="5400000">
                  <a:off x="2292596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43"/>
                <p:cNvSpPr/>
                <p:nvPr/>
              </p:nvSpPr>
              <p:spPr>
                <a:xfrm rot="5400000">
                  <a:off x="2115463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43"/>
                <p:cNvSpPr/>
                <p:nvPr/>
              </p:nvSpPr>
              <p:spPr>
                <a:xfrm rot="5400000">
                  <a:off x="2115463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43"/>
                <p:cNvSpPr/>
                <p:nvPr/>
              </p:nvSpPr>
              <p:spPr>
                <a:xfrm rot="5400000">
                  <a:off x="2115463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43"/>
                <p:cNvSpPr/>
                <p:nvPr/>
              </p:nvSpPr>
              <p:spPr>
                <a:xfrm rot="5400000">
                  <a:off x="1938330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43"/>
                <p:cNvSpPr/>
                <p:nvPr/>
              </p:nvSpPr>
              <p:spPr>
                <a:xfrm rot="5400000">
                  <a:off x="1938330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43"/>
                <p:cNvSpPr/>
                <p:nvPr/>
              </p:nvSpPr>
              <p:spPr>
                <a:xfrm rot="5400000">
                  <a:off x="1938330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43"/>
                <p:cNvSpPr/>
                <p:nvPr/>
              </p:nvSpPr>
              <p:spPr>
                <a:xfrm rot="5400000">
                  <a:off x="17611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43"/>
                <p:cNvSpPr/>
                <p:nvPr/>
              </p:nvSpPr>
              <p:spPr>
                <a:xfrm rot="5400000">
                  <a:off x="17611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43"/>
                <p:cNvSpPr/>
                <p:nvPr/>
              </p:nvSpPr>
              <p:spPr>
                <a:xfrm rot="5400000">
                  <a:off x="17611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43"/>
                <p:cNvSpPr/>
                <p:nvPr/>
              </p:nvSpPr>
              <p:spPr>
                <a:xfrm rot="5400000">
                  <a:off x="158407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43"/>
                <p:cNvSpPr/>
                <p:nvPr/>
              </p:nvSpPr>
              <p:spPr>
                <a:xfrm rot="5400000">
                  <a:off x="158407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43"/>
                <p:cNvSpPr/>
                <p:nvPr/>
              </p:nvSpPr>
              <p:spPr>
                <a:xfrm rot="5400000">
                  <a:off x="158407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43"/>
                <p:cNvSpPr/>
                <p:nvPr/>
              </p:nvSpPr>
              <p:spPr>
                <a:xfrm rot="5400000">
                  <a:off x="1406937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43"/>
                <p:cNvSpPr/>
                <p:nvPr/>
              </p:nvSpPr>
              <p:spPr>
                <a:xfrm rot="5400000">
                  <a:off x="1406937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43"/>
                <p:cNvSpPr/>
                <p:nvPr/>
              </p:nvSpPr>
              <p:spPr>
                <a:xfrm rot="5400000">
                  <a:off x="140693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43"/>
                <p:cNvSpPr/>
                <p:nvPr/>
              </p:nvSpPr>
              <p:spPr>
                <a:xfrm rot="5400000">
                  <a:off x="1229804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43"/>
                <p:cNvSpPr/>
                <p:nvPr/>
              </p:nvSpPr>
              <p:spPr>
                <a:xfrm rot="5400000">
                  <a:off x="1229804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43"/>
                <p:cNvSpPr/>
                <p:nvPr/>
              </p:nvSpPr>
              <p:spPr>
                <a:xfrm rot="5400000">
                  <a:off x="122980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43"/>
                <p:cNvSpPr/>
                <p:nvPr/>
              </p:nvSpPr>
              <p:spPr>
                <a:xfrm rot="5400000">
                  <a:off x="105267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43"/>
                <p:cNvSpPr/>
                <p:nvPr/>
              </p:nvSpPr>
              <p:spPr>
                <a:xfrm rot="5400000">
                  <a:off x="105267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43"/>
                <p:cNvSpPr/>
                <p:nvPr/>
              </p:nvSpPr>
              <p:spPr>
                <a:xfrm rot="5400000">
                  <a:off x="105267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43"/>
                <p:cNvSpPr/>
                <p:nvPr/>
              </p:nvSpPr>
              <p:spPr>
                <a:xfrm rot="5400000">
                  <a:off x="875538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43"/>
                <p:cNvSpPr/>
                <p:nvPr/>
              </p:nvSpPr>
              <p:spPr>
                <a:xfrm rot="5400000">
                  <a:off x="875538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43"/>
                <p:cNvSpPr/>
                <p:nvPr/>
              </p:nvSpPr>
              <p:spPr>
                <a:xfrm rot="5400000">
                  <a:off x="87553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43"/>
                <p:cNvSpPr/>
                <p:nvPr/>
              </p:nvSpPr>
              <p:spPr>
                <a:xfrm rot="5400000">
                  <a:off x="698405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43"/>
                <p:cNvSpPr/>
                <p:nvPr/>
              </p:nvSpPr>
              <p:spPr>
                <a:xfrm rot="5400000">
                  <a:off x="698405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43"/>
                <p:cNvSpPr/>
                <p:nvPr/>
              </p:nvSpPr>
              <p:spPr>
                <a:xfrm rot="5400000">
                  <a:off x="69840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2" name="Google Shape;4762;p43"/>
              <p:cNvGrpSpPr/>
              <p:nvPr/>
            </p:nvGrpSpPr>
            <p:grpSpPr>
              <a:xfrm>
                <a:off x="924550" y="1905000"/>
                <a:ext cx="2656850" cy="530815"/>
                <a:chOff x="6250728" y="1276394"/>
                <a:chExt cx="2656850" cy="530815"/>
              </a:xfrm>
            </p:grpSpPr>
            <p:sp>
              <p:nvSpPr>
                <p:cNvPr id="4763" name="Google Shape;4763;p43"/>
                <p:cNvSpPr/>
                <p:nvPr/>
              </p:nvSpPr>
              <p:spPr>
                <a:xfrm rot="5400000">
                  <a:off x="873072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43"/>
                <p:cNvSpPr/>
                <p:nvPr/>
              </p:nvSpPr>
              <p:spPr>
                <a:xfrm rot="5400000">
                  <a:off x="873072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43"/>
                <p:cNvSpPr/>
                <p:nvPr/>
              </p:nvSpPr>
              <p:spPr>
                <a:xfrm rot="5400000">
                  <a:off x="873072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43"/>
                <p:cNvSpPr/>
                <p:nvPr/>
              </p:nvSpPr>
              <p:spPr>
                <a:xfrm rot="5400000">
                  <a:off x="855359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43"/>
                <p:cNvSpPr/>
                <p:nvPr/>
              </p:nvSpPr>
              <p:spPr>
                <a:xfrm rot="5400000">
                  <a:off x="855359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43"/>
                <p:cNvSpPr/>
                <p:nvPr/>
              </p:nvSpPr>
              <p:spPr>
                <a:xfrm rot="5400000">
                  <a:off x="855359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43"/>
                <p:cNvSpPr/>
                <p:nvPr/>
              </p:nvSpPr>
              <p:spPr>
                <a:xfrm rot="5400000">
                  <a:off x="8376462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43"/>
                <p:cNvSpPr/>
                <p:nvPr/>
              </p:nvSpPr>
              <p:spPr>
                <a:xfrm rot="5400000">
                  <a:off x="8376462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43"/>
                <p:cNvSpPr/>
                <p:nvPr/>
              </p:nvSpPr>
              <p:spPr>
                <a:xfrm rot="5400000">
                  <a:off x="8376462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43"/>
                <p:cNvSpPr/>
                <p:nvPr/>
              </p:nvSpPr>
              <p:spPr>
                <a:xfrm rot="5400000">
                  <a:off x="8199329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43"/>
                <p:cNvSpPr/>
                <p:nvPr/>
              </p:nvSpPr>
              <p:spPr>
                <a:xfrm rot="5400000">
                  <a:off x="8199329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43"/>
                <p:cNvSpPr/>
                <p:nvPr/>
              </p:nvSpPr>
              <p:spPr>
                <a:xfrm rot="5400000">
                  <a:off x="8199329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43"/>
                <p:cNvSpPr/>
                <p:nvPr/>
              </p:nvSpPr>
              <p:spPr>
                <a:xfrm rot="5400000">
                  <a:off x="8022203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43"/>
                <p:cNvSpPr/>
                <p:nvPr/>
              </p:nvSpPr>
              <p:spPr>
                <a:xfrm rot="5400000">
                  <a:off x="8022203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43"/>
                <p:cNvSpPr/>
                <p:nvPr/>
              </p:nvSpPr>
              <p:spPr>
                <a:xfrm rot="5400000">
                  <a:off x="8022203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43"/>
                <p:cNvSpPr/>
                <p:nvPr/>
              </p:nvSpPr>
              <p:spPr>
                <a:xfrm rot="5400000">
                  <a:off x="78450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43"/>
                <p:cNvSpPr/>
                <p:nvPr/>
              </p:nvSpPr>
              <p:spPr>
                <a:xfrm rot="5400000">
                  <a:off x="78450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43"/>
                <p:cNvSpPr/>
                <p:nvPr/>
              </p:nvSpPr>
              <p:spPr>
                <a:xfrm rot="5400000">
                  <a:off x="78450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43"/>
                <p:cNvSpPr/>
                <p:nvPr/>
              </p:nvSpPr>
              <p:spPr>
                <a:xfrm rot="5400000">
                  <a:off x="7667937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43"/>
                <p:cNvSpPr/>
                <p:nvPr/>
              </p:nvSpPr>
              <p:spPr>
                <a:xfrm rot="5400000">
                  <a:off x="7667937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43"/>
                <p:cNvSpPr/>
                <p:nvPr/>
              </p:nvSpPr>
              <p:spPr>
                <a:xfrm rot="5400000">
                  <a:off x="7667937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43"/>
                <p:cNvSpPr/>
                <p:nvPr/>
              </p:nvSpPr>
              <p:spPr>
                <a:xfrm rot="5400000">
                  <a:off x="7490803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43"/>
                <p:cNvSpPr/>
                <p:nvPr/>
              </p:nvSpPr>
              <p:spPr>
                <a:xfrm rot="5400000">
                  <a:off x="7490803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43"/>
                <p:cNvSpPr/>
                <p:nvPr/>
              </p:nvSpPr>
              <p:spPr>
                <a:xfrm rot="5400000">
                  <a:off x="73136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43"/>
                <p:cNvSpPr/>
                <p:nvPr/>
              </p:nvSpPr>
              <p:spPr>
                <a:xfrm rot="5400000">
                  <a:off x="73136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43"/>
                <p:cNvSpPr/>
                <p:nvPr/>
              </p:nvSpPr>
              <p:spPr>
                <a:xfrm rot="5400000">
                  <a:off x="73136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43"/>
                <p:cNvSpPr/>
                <p:nvPr/>
              </p:nvSpPr>
              <p:spPr>
                <a:xfrm rot="5400000">
                  <a:off x="7136537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43"/>
                <p:cNvSpPr/>
                <p:nvPr/>
              </p:nvSpPr>
              <p:spPr>
                <a:xfrm rot="5400000">
                  <a:off x="7136537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43"/>
                <p:cNvSpPr/>
                <p:nvPr/>
              </p:nvSpPr>
              <p:spPr>
                <a:xfrm rot="5400000">
                  <a:off x="7136537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43"/>
                <p:cNvSpPr/>
                <p:nvPr/>
              </p:nvSpPr>
              <p:spPr>
                <a:xfrm rot="5400000">
                  <a:off x="6959404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43"/>
                <p:cNvSpPr/>
                <p:nvPr/>
              </p:nvSpPr>
              <p:spPr>
                <a:xfrm rot="5400000">
                  <a:off x="6959404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43"/>
                <p:cNvSpPr/>
                <p:nvPr/>
              </p:nvSpPr>
              <p:spPr>
                <a:xfrm rot="5400000">
                  <a:off x="6959404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43"/>
                <p:cNvSpPr/>
                <p:nvPr/>
              </p:nvSpPr>
              <p:spPr>
                <a:xfrm rot="5400000">
                  <a:off x="6782278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43"/>
                <p:cNvSpPr/>
                <p:nvPr/>
              </p:nvSpPr>
              <p:spPr>
                <a:xfrm rot="5400000">
                  <a:off x="6782278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43"/>
                <p:cNvSpPr/>
                <p:nvPr/>
              </p:nvSpPr>
              <p:spPr>
                <a:xfrm rot="5400000">
                  <a:off x="6782278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43"/>
                <p:cNvSpPr/>
                <p:nvPr/>
              </p:nvSpPr>
              <p:spPr>
                <a:xfrm rot="5400000">
                  <a:off x="660514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43"/>
                <p:cNvSpPr/>
                <p:nvPr/>
              </p:nvSpPr>
              <p:spPr>
                <a:xfrm rot="5400000">
                  <a:off x="660514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43"/>
                <p:cNvSpPr/>
                <p:nvPr/>
              </p:nvSpPr>
              <p:spPr>
                <a:xfrm rot="5400000">
                  <a:off x="660514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43"/>
                <p:cNvSpPr/>
                <p:nvPr/>
              </p:nvSpPr>
              <p:spPr>
                <a:xfrm rot="5400000">
                  <a:off x="6428012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43"/>
                <p:cNvSpPr/>
                <p:nvPr/>
              </p:nvSpPr>
              <p:spPr>
                <a:xfrm rot="5400000">
                  <a:off x="6428012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43"/>
                <p:cNvSpPr/>
                <p:nvPr/>
              </p:nvSpPr>
              <p:spPr>
                <a:xfrm rot="5400000">
                  <a:off x="6428012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43"/>
                <p:cNvSpPr/>
                <p:nvPr/>
              </p:nvSpPr>
              <p:spPr>
                <a:xfrm rot="5400000">
                  <a:off x="625087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43"/>
                <p:cNvSpPr/>
                <p:nvPr/>
              </p:nvSpPr>
              <p:spPr>
                <a:xfrm rot="5400000">
                  <a:off x="625087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43"/>
                <p:cNvSpPr/>
                <p:nvPr/>
              </p:nvSpPr>
              <p:spPr>
                <a:xfrm rot="5400000">
                  <a:off x="625087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43"/>
                <p:cNvSpPr/>
                <p:nvPr/>
              </p:nvSpPr>
              <p:spPr>
                <a:xfrm rot="5400000">
                  <a:off x="7490803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08" name="Google Shape;4808;p43"/>
            <p:cNvGrpSpPr/>
            <p:nvPr/>
          </p:nvGrpSpPr>
          <p:grpSpPr>
            <a:xfrm>
              <a:off x="838200" y="1755185"/>
              <a:ext cx="2656850" cy="530815"/>
              <a:chOff x="6250728" y="1276394"/>
              <a:chExt cx="2656850" cy="530815"/>
            </a:xfrm>
          </p:grpSpPr>
          <p:sp>
            <p:nvSpPr>
              <p:cNvPr id="4809" name="Google Shape;4809;p43"/>
              <p:cNvSpPr/>
              <p:nvPr/>
            </p:nvSpPr>
            <p:spPr>
              <a:xfrm rot="5400000">
                <a:off x="873072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3"/>
              <p:cNvSpPr/>
              <p:nvPr/>
            </p:nvSpPr>
            <p:spPr>
              <a:xfrm rot="5400000">
                <a:off x="873072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3"/>
              <p:cNvSpPr/>
              <p:nvPr/>
            </p:nvSpPr>
            <p:spPr>
              <a:xfrm rot="5400000">
                <a:off x="873072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3"/>
              <p:cNvSpPr/>
              <p:nvPr/>
            </p:nvSpPr>
            <p:spPr>
              <a:xfrm rot="5400000">
                <a:off x="855359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3"/>
              <p:cNvSpPr/>
              <p:nvPr/>
            </p:nvSpPr>
            <p:spPr>
              <a:xfrm rot="5400000">
                <a:off x="855359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3"/>
              <p:cNvSpPr/>
              <p:nvPr/>
            </p:nvSpPr>
            <p:spPr>
              <a:xfrm rot="5400000">
                <a:off x="855359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3"/>
              <p:cNvSpPr/>
              <p:nvPr/>
            </p:nvSpPr>
            <p:spPr>
              <a:xfrm rot="5400000">
                <a:off x="8376462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3"/>
              <p:cNvSpPr/>
              <p:nvPr/>
            </p:nvSpPr>
            <p:spPr>
              <a:xfrm rot="5400000">
                <a:off x="8376462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3"/>
              <p:cNvSpPr/>
              <p:nvPr/>
            </p:nvSpPr>
            <p:spPr>
              <a:xfrm rot="5400000">
                <a:off x="8376462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3"/>
              <p:cNvSpPr/>
              <p:nvPr/>
            </p:nvSpPr>
            <p:spPr>
              <a:xfrm rot="5400000">
                <a:off x="8199329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3"/>
              <p:cNvSpPr/>
              <p:nvPr/>
            </p:nvSpPr>
            <p:spPr>
              <a:xfrm rot="5400000">
                <a:off x="8199329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3"/>
              <p:cNvSpPr/>
              <p:nvPr/>
            </p:nvSpPr>
            <p:spPr>
              <a:xfrm rot="5400000">
                <a:off x="8199329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3"/>
              <p:cNvSpPr/>
              <p:nvPr/>
            </p:nvSpPr>
            <p:spPr>
              <a:xfrm rot="5400000">
                <a:off x="8022203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3"/>
              <p:cNvSpPr/>
              <p:nvPr/>
            </p:nvSpPr>
            <p:spPr>
              <a:xfrm rot="5400000">
                <a:off x="8022203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3"/>
              <p:cNvSpPr/>
              <p:nvPr/>
            </p:nvSpPr>
            <p:spPr>
              <a:xfrm rot="5400000">
                <a:off x="8022203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3"/>
              <p:cNvSpPr/>
              <p:nvPr/>
            </p:nvSpPr>
            <p:spPr>
              <a:xfrm rot="5400000">
                <a:off x="78450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3"/>
              <p:cNvSpPr/>
              <p:nvPr/>
            </p:nvSpPr>
            <p:spPr>
              <a:xfrm rot="5400000">
                <a:off x="78450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3"/>
              <p:cNvSpPr/>
              <p:nvPr/>
            </p:nvSpPr>
            <p:spPr>
              <a:xfrm rot="5400000">
                <a:off x="78450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3"/>
              <p:cNvSpPr/>
              <p:nvPr/>
            </p:nvSpPr>
            <p:spPr>
              <a:xfrm rot="5400000">
                <a:off x="7667937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3"/>
              <p:cNvSpPr/>
              <p:nvPr/>
            </p:nvSpPr>
            <p:spPr>
              <a:xfrm rot="5400000">
                <a:off x="7667937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3"/>
              <p:cNvSpPr/>
              <p:nvPr/>
            </p:nvSpPr>
            <p:spPr>
              <a:xfrm rot="5400000">
                <a:off x="7667937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3"/>
              <p:cNvSpPr/>
              <p:nvPr/>
            </p:nvSpPr>
            <p:spPr>
              <a:xfrm rot="5400000">
                <a:off x="7490803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3"/>
              <p:cNvSpPr/>
              <p:nvPr/>
            </p:nvSpPr>
            <p:spPr>
              <a:xfrm rot="5400000">
                <a:off x="7490803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3"/>
              <p:cNvSpPr/>
              <p:nvPr/>
            </p:nvSpPr>
            <p:spPr>
              <a:xfrm rot="5400000">
                <a:off x="73136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3"/>
              <p:cNvSpPr/>
              <p:nvPr/>
            </p:nvSpPr>
            <p:spPr>
              <a:xfrm rot="5400000">
                <a:off x="73136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3"/>
              <p:cNvSpPr/>
              <p:nvPr/>
            </p:nvSpPr>
            <p:spPr>
              <a:xfrm rot="5400000">
                <a:off x="73136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3"/>
              <p:cNvSpPr/>
              <p:nvPr/>
            </p:nvSpPr>
            <p:spPr>
              <a:xfrm rot="5400000">
                <a:off x="7136537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3"/>
              <p:cNvSpPr/>
              <p:nvPr/>
            </p:nvSpPr>
            <p:spPr>
              <a:xfrm rot="5400000">
                <a:off x="7136537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3"/>
              <p:cNvSpPr/>
              <p:nvPr/>
            </p:nvSpPr>
            <p:spPr>
              <a:xfrm rot="5400000">
                <a:off x="7136537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3"/>
              <p:cNvSpPr/>
              <p:nvPr/>
            </p:nvSpPr>
            <p:spPr>
              <a:xfrm rot="5400000">
                <a:off x="6959404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43"/>
              <p:cNvSpPr/>
              <p:nvPr/>
            </p:nvSpPr>
            <p:spPr>
              <a:xfrm rot="5400000">
                <a:off x="6959404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43"/>
              <p:cNvSpPr/>
              <p:nvPr/>
            </p:nvSpPr>
            <p:spPr>
              <a:xfrm rot="5400000">
                <a:off x="6959404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43"/>
              <p:cNvSpPr/>
              <p:nvPr/>
            </p:nvSpPr>
            <p:spPr>
              <a:xfrm rot="5400000">
                <a:off x="6782278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43"/>
              <p:cNvSpPr/>
              <p:nvPr/>
            </p:nvSpPr>
            <p:spPr>
              <a:xfrm rot="5400000">
                <a:off x="6782278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43"/>
              <p:cNvSpPr/>
              <p:nvPr/>
            </p:nvSpPr>
            <p:spPr>
              <a:xfrm rot="5400000">
                <a:off x="6782278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43"/>
              <p:cNvSpPr/>
              <p:nvPr/>
            </p:nvSpPr>
            <p:spPr>
              <a:xfrm rot="5400000">
                <a:off x="660514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43"/>
              <p:cNvSpPr/>
              <p:nvPr/>
            </p:nvSpPr>
            <p:spPr>
              <a:xfrm rot="5400000">
                <a:off x="660514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43"/>
              <p:cNvSpPr/>
              <p:nvPr/>
            </p:nvSpPr>
            <p:spPr>
              <a:xfrm rot="5400000">
                <a:off x="660514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3"/>
              <p:cNvSpPr/>
              <p:nvPr/>
            </p:nvSpPr>
            <p:spPr>
              <a:xfrm rot="5400000">
                <a:off x="6428012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43"/>
              <p:cNvSpPr/>
              <p:nvPr/>
            </p:nvSpPr>
            <p:spPr>
              <a:xfrm rot="5400000">
                <a:off x="6428012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43"/>
              <p:cNvSpPr/>
              <p:nvPr/>
            </p:nvSpPr>
            <p:spPr>
              <a:xfrm rot="5400000">
                <a:off x="6428012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43"/>
              <p:cNvSpPr/>
              <p:nvPr/>
            </p:nvSpPr>
            <p:spPr>
              <a:xfrm rot="5400000">
                <a:off x="625087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43"/>
              <p:cNvSpPr/>
              <p:nvPr/>
            </p:nvSpPr>
            <p:spPr>
              <a:xfrm rot="5400000">
                <a:off x="625087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43"/>
              <p:cNvSpPr/>
              <p:nvPr/>
            </p:nvSpPr>
            <p:spPr>
              <a:xfrm rot="5400000">
                <a:off x="625087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43"/>
              <p:cNvSpPr/>
              <p:nvPr/>
            </p:nvSpPr>
            <p:spPr>
              <a:xfrm rot="5400000">
                <a:off x="7490803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7"/>
          <p:cNvGrpSpPr/>
          <p:nvPr/>
        </p:nvGrpSpPr>
        <p:grpSpPr>
          <a:xfrm>
            <a:off x="2553578" y="2160659"/>
            <a:ext cx="4036850" cy="922224"/>
            <a:chOff x="2854300" y="1168125"/>
            <a:chExt cx="2904000" cy="532800"/>
          </a:xfrm>
        </p:grpSpPr>
        <p:sp>
          <p:nvSpPr>
            <p:cNvPr id="90" name="Google Shape;90;p1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8" name="Google Shape;4858;p44"/>
          <p:cNvGrpSpPr/>
          <p:nvPr/>
        </p:nvGrpSpPr>
        <p:grpSpPr>
          <a:xfrm>
            <a:off x="1428479" y="761211"/>
            <a:ext cx="6756197" cy="3687658"/>
            <a:chOff x="-332755" y="1294130"/>
            <a:chExt cx="6482630" cy="2928340"/>
          </a:xfrm>
        </p:grpSpPr>
        <p:sp>
          <p:nvSpPr>
            <p:cNvPr id="4859" name="Google Shape;4859;p44"/>
            <p:cNvSpPr/>
            <p:nvPr/>
          </p:nvSpPr>
          <p:spPr>
            <a:xfrm>
              <a:off x="-332755" y="168066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4"/>
            <p:cNvSpPr/>
            <p:nvPr/>
          </p:nvSpPr>
          <p:spPr>
            <a:xfrm>
              <a:off x="3733633" y="3384270"/>
              <a:ext cx="437100" cy="8382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4"/>
            <p:cNvSpPr/>
            <p:nvPr/>
          </p:nvSpPr>
          <p:spPr>
            <a:xfrm>
              <a:off x="5144069" y="2646659"/>
              <a:ext cx="552600" cy="3858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4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4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4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65" name="Google Shape;4865;p44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66" name="Google Shape;4866;p44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67" name="Google Shape;4867;p44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68" name="Google Shape;4868;p44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869" name="Google Shape;4869;p44"/>
            <p:cNvCxnSpPr>
              <a:endCxn id="4863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0" name="Google Shape;4870;p44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1" name="Google Shape;4871;p44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2" name="Google Shape;4872;p44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4873" name="Google Shape;4873;p44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74" name="Google Shape;4874;p44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75" name="Google Shape;4875;p44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76" name="Google Shape;4876;p44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77" name="Google Shape;4877;p44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8" name="Google Shape;4878;p44"/>
          <p:cNvSpPr/>
          <p:nvPr/>
        </p:nvSpPr>
        <p:spPr>
          <a:xfrm>
            <a:off x="535775" y="1491250"/>
            <a:ext cx="455400" cy="19554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3" name="Google Shape;4883;p45"/>
          <p:cNvGrpSpPr/>
          <p:nvPr/>
        </p:nvGrpSpPr>
        <p:grpSpPr>
          <a:xfrm>
            <a:off x="2988750" y="35325"/>
            <a:ext cx="3166500" cy="4872550"/>
            <a:chOff x="503400" y="51000"/>
            <a:chExt cx="3166500" cy="4872550"/>
          </a:xfrm>
        </p:grpSpPr>
        <p:sp>
          <p:nvSpPr>
            <p:cNvPr id="4884" name="Google Shape;4884;p45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5" name="Google Shape;4885;p45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6" name="Google Shape;4886;p45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7" name="Google Shape;4887;p45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8" name="Google Shape;4888;p45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9" name="Google Shape;4889;p45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890" name="Google Shape;4890;p45"/>
            <p:cNvCxnSpPr>
              <a:stCxn id="4886" idx="6"/>
              <a:endCxn id="4887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1" name="Google Shape;4891;p45"/>
            <p:cNvCxnSpPr>
              <a:stCxn id="4886" idx="6"/>
              <a:endCxn id="4889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2" name="Google Shape;4892;p45"/>
            <p:cNvCxnSpPr>
              <a:stCxn id="4886" idx="6"/>
              <a:endCxn id="4888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3" name="Google Shape;4893;p45"/>
            <p:cNvCxnSpPr>
              <a:stCxn id="4884" idx="6"/>
              <a:endCxn id="4889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4" name="Google Shape;4894;p45"/>
            <p:cNvCxnSpPr>
              <a:stCxn id="4884" idx="6"/>
              <a:endCxn id="4887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5" name="Google Shape;4895;p45"/>
            <p:cNvCxnSpPr>
              <a:stCxn id="4884" idx="6"/>
              <a:endCxn id="4888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6" name="Google Shape;4896;p45"/>
            <p:cNvCxnSpPr>
              <a:stCxn id="4885" idx="6"/>
              <a:endCxn id="4889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7" name="Google Shape;4897;p45"/>
            <p:cNvCxnSpPr>
              <a:stCxn id="4885" idx="6"/>
              <a:endCxn id="4887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8" name="Google Shape;4898;p45"/>
            <p:cNvCxnSpPr>
              <a:stCxn id="4885" idx="6"/>
              <a:endCxn id="4888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99" name="Google Shape;4899;p45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900" name="Google Shape;4900;p45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901" name="Google Shape;4901;p45"/>
            <p:cNvCxnSpPr>
              <a:stCxn id="4889" idx="6"/>
              <a:endCxn id="4899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2" name="Google Shape;4902;p45"/>
            <p:cNvCxnSpPr>
              <a:stCxn id="4889" idx="6"/>
              <a:endCxn id="4900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3" name="Google Shape;4903;p45"/>
            <p:cNvCxnSpPr>
              <a:stCxn id="4887" idx="6"/>
              <a:endCxn id="4899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4" name="Google Shape;4904;p45"/>
            <p:cNvCxnSpPr>
              <a:stCxn id="4887" idx="6"/>
              <a:endCxn id="4900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5" name="Google Shape;4905;p45"/>
            <p:cNvCxnSpPr>
              <a:stCxn id="4888" idx="6"/>
              <a:endCxn id="4899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6" name="Google Shape;4906;p45"/>
            <p:cNvCxnSpPr>
              <a:stCxn id="4888" idx="6"/>
              <a:endCxn id="4900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7" name="Google Shape;4907;p45"/>
            <p:cNvCxnSpPr>
              <a:stCxn id="4899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8" name="Google Shape;4908;p45"/>
            <p:cNvCxnSpPr>
              <a:stCxn id="4900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09" name="Google Shape;4909;p45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910" name="Google Shape;4910;p45"/>
            <p:cNvCxnSpPr>
              <a:stCxn id="4886" idx="6"/>
              <a:endCxn id="4909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1" name="Google Shape;4911;p45"/>
            <p:cNvCxnSpPr>
              <a:stCxn id="4884" idx="6"/>
              <a:endCxn id="4909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2" name="Google Shape;4912;p45"/>
            <p:cNvCxnSpPr>
              <a:stCxn id="4885" idx="6"/>
              <a:endCxn id="4909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3" name="Google Shape;4913;p45"/>
            <p:cNvCxnSpPr>
              <a:stCxn id="4909" idx="6"/>
              <a:endCxn id="4899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4" name="Google Shape;4914;p45"/>
            <p:cNvSpPr/>
            <p:nvPr/>
          </p:nvSpPr>
          <p:spPr>
            <a:xfrm>
              <a:off x="503400" y="2181425"/>
              <a:ext cx="31665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6" name="Google Shape;4916;p45"/>
            <p:cNvCxnSpPr>
              <a:endCxn id="4900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7" name="Google Shape;4917;p45"/>
            <p:cNvSpPr txBox="1"/>
            <p:nvPr/>
          </p:nvSpPr>
          <p:spPr>
            <a:xfrm>
              <a:off x="766050" y="4523350"/>
              <a:ext cx="270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AutoNum type="alphaLcParenBoth"/>
              </a:pPr>
              <a:r>
                <a:rPr lang="en"/>
                <a:t>Retraining w/o expansion</a:t>
              </a:r>
              <a:endParaRPr/>
            </a:p>
          </p:txBody>
        </p:sp>
        <p:sp>
          <p:nvSpPr>
            <p:cNvPr id="4918" name="Google Shape;4918;p45"/>
            <p:cNvSpPr txBox="1"/>
            <p:nvPr/>
          </p:nvSpPr>
          <p:spPr>
            <a:xfrm>
              <a:off x="1276750" y="248050"/>
              <a:ext cx="55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t-1</a:t>
              </a:r>
              <a:endParaRPr/>
            </a:p>
          </p:txBody>
        </p:sp>
        <p:sp>
          <p:nvSpPr>
            <p:cNvPr id="4919" name="Google Shape;4919;p45"/>
            <p:cNvSpPr txBox="1"/>
            <p:nvPr/>
          </p:nvSpPr>
          <p:spPr>
            <a:xfrm>
              <a:off x="2495950" y="248050"/>
              <a:ext cx="5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46"/>
          <p:cNvSpPr/>
          <p:nvPr/>
        </p:nvSpPr>
        <p:spPr>
          <a:xfrm rot="-5400000">
            <a:off x="22873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5" name="Google Shape;4925;p46"/>
          <p:cNvSpPr/>
          <p:nvPr/>
        </p:nvSpPr>
        <p:spPr>
          <a:xfrm rot="-5400000">
            <a:off x="30361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6" name="Google Shape;4926;p46"/>
          <p:cNvSpPr/>
          <p:nvPr/>
        </p:nvSpPr>
        <p:spPr>
          <a:xfrm rot="-5400000">
            <a:off x="15385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7" name="Google Shape;4927;p46"/>
          <p:cNvSpPr/>
          <p:nvPr/>
        </p:nvSpPr>
        <p:spPr>
          <a:xfrm rot="-5400000">
            <a:off x="21349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8" name="Google Shape;4928;p46"/>
          <p:cNvSpPr/>
          <p:nvPr/>
        </p:nvSpPr>
        <p:spPr>
          <a:xfrm rot="-5400000">
            <a:off x="3036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9" name="Google Shape;4929;p46"/>
          <p:cNvSpPr/>
          <p:nvPr/>
        </p:nvSpPr>
        <p:spPr>
          <a:xfrm rot="-5400000">
            <a:off x="13861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30" name="Google Shape;4930;p46"/>
          <p:cNvCxnSpPr>
            <a:stCxn id="4926" idx="6"/>
            <a:endCxn id="4927" idx="2"/>
          </p:cNvCxnSpPr>
          <p:nvPr/>
        </p:nvCxnSpPr>
        <p:spPr>
          <a:xfrm rot="10800000" flipH="1">
            <a:off x="1904525" y="2946050"/>
            <a:ext cx="596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1" name="Google Shape;4931;p46"/>
          <p:cNvCxnSpPr>
            <a:stCxn id="4926" idx="6"/>
            <a:endCxn id="4929" idx="2"/>
          </p:cNvCxnSpPr>
          <p:nvPr/>
        </p:nvCxnSpPr>
        <p:spPr>
          <a:xfrm rot="10800000">
            <a:off x="1752125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2" name="Google Shape;4932;p46"/>
          <p:cNvCxnSpPr>
            <a:stCxn id="4926" idx="6"/>
            <a:endCxn id="4928" idx="2"/>
          </p:cNvCxnSpPr>
          <p:nvPr/>
        </p:nvCxnSpPr>
        <p:spPr>
          <a:xfrm rot="10800000" flipH="1">
            <a:off x="1904525" y="2946050"/>
            <a:ext cx="14976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3" name="Google Shape;4933;p46"/>
          <p:cNvCxnSpPr>
            <a:stCxn id="4924" idx="6"/>
            <a:endCxn id="4929" idx="2"/>
          </p:cNvCxnSpPr>
          <p:nvPr/>
        </p:nvCxnSpPr>
        <p:spPr>
          <a:xfrm rot="10800000">
            <a:off x="1752113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4" name="Google Shape;4934;p46"/>
          <p:cNvCxnSpPr>
            <a:stCxn id="4924" idx="6"/>
            <a:endCxn id="4927" idx="2"/>
          </p:cNvCxnSpPr>
          <p:nvPr/>
        </p:nvCxnSpPr>
        <p:spPr>
          <a:xfrm rot="10800000">
            <a:off x="2500913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5" name="Google Shape;4935;p46"/>
          <p:cNvCxnSpPr>
            <a:stCxn id="4924" idx="6"/>
            <a:endCxn id="4928" idx="2"/>
          </p:cNvCxnSpPr>
          <p:nvPr/>
        </p:nvCxnSpPr>
        <p:spPr>
          <a:xfrm rot="10800000" flipH="1">
            <a:off x="2653313" y="2946050"/>
            <a:ext cx="748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6" name="Google Shape;4936;p46"/>
          <p:cNvCxnSpPr>
            <a:stCxn id="4925" idx="6"/>
            <a:endCxn id="4929" idx="2"/>
          </p:cNvCxnSpPr>
          <p:nvPr/>
        </p:nvCxnSpPr>
        <p:spPr>
          <a:xfrm rot="10800000">
            <a:off x="1752100" y="2946050"/>
            <a:ext cx="1650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7" name="Google Shape;4937;p46"/>
          <p:cNvCxnSpPr>
            <a:stCxn id="4925" idx="6"/>
            <a:endCxn id="4927" idx="2"/>
          </p:cNvCxnSpPr>
          <p:nvPr/>
        </p:nvCxnSpPr>
        <p:spPr>
          <a:xfrm rot="10800000">
            <a:off x="2500900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8" name="Google Shape;4938;p46"/>
          <p:cNvCxnSpPr>
            <a:stCxn id="4925" idx="6"/>
            <a:endCxn id="4928" idx="2"/>
          </p:cNvCxnSpPr>
          <p:nvPr/>
        </p:nvCxnSpPr>
        <p:spPr>
          <a:xfrm rot="10800000">
            <a:off x="3402100" y="2946050"/>
            <a:ext cx="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9" name="Google Shape;4939;p46"/>
          <p:cNvSpPr/>
          <p:nvPr/>
        </p:nvSpPr>
        <p:spPr>
          <a:xfrm rot="-5400000">
            <a:off x="19238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40" name="Google Shape;4940;p46"/>
          <p:cNvSpPr/>
          <p:nvPr/>
        </p:nvSpPr>
        <p:spPr>
          <a:xfrm rot="-5400000">
            <a:off x="27269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41" name="Google Shape;4941;p46"/>
          <p:cNvCxnSpPr>
            <a:stCxn id="4929" idx="6"/>
            <a:endCxn id="4939" idx="2"/>
          </p:cNvCxnSpPr>
          <p:nvPr/>
        </p:nvCxnSpPr>
        <p:spPr>
          <a:xfrm rot="10800000" flipH="1">
            <a:off x="1752138" y="1568350"/>
            <a:ext cx="537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2" name="Google Shape;4942;p46"/>
          <p:cNvCxnSpPr>
            <a:stCxn id="4929" idx="6"/>
            <a:endCxn id="4940" idx="2"/>
          </p:cNvCxnSpPr>
          <p:nvPr/>
        </p:nvCxnSpPr>
        <p:spPr>
          <a:xfrm rot="10800000" flipH="1">
            <a:off x="1752138" y="1568350"/>
            <a:ext cx="1340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3" name="Google Shape;4943;p46"/>
          <p:cNvCxnSpPr>
            <a:stCxn id="4927" idx="6"/>
            <a:endCxn id="4939" idx="2"/>
          </p:cNvCxnSpPr>
          <p:nvPr/>
        </p:nvCxnSpPr>
        <p:spPr>
          <a:xfrm rot="10800000">
            <a:off x="2289725" y="1568350"/>
            <a:ext cx="211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4" name="Google Shape;4944;p46"/>
          <p:cNvCxnSpPr>
            <a:stCxn id="4927" idx="6"/>
            <a:endCxn id="4940" idx="2"/>
          </p:cNvCxnSpPr>
          <p:nvPr/>
        </p:nvCxnSpPr>
        <p:spPr>
          <a:xfrm rot="10800000" flipH="1">
            <a:off x="2500925" y="1568350"/>
            <a:ext cx="5919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5" name="Google Shape;4945;p46"/>
          <p:cNvCxnSpPr>
            <a:stCxn id="4928" idx="6"/>
            <a:endCxn id="4940" idx="2"/>
          </p:cNvCxnSpPr>
          <p:nvPr/>
        </p:nvCxnSpPr>
        <p:spPr>
          <a:xfrm rot="10800000">
            <a:off x="3093113" y="1568350"/>
            <a:ext cx="3090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6" name="Google Shape;4946;p46"/>
          <p:cNvCxnSpPr>
            <a:stCxn id="4939" idx="6"/>
          </p:cNvCxnSpPr>
          <p:nvPr/>
        </p:nvCxnSpPr>
        <p:spPr>
          <a:xfrm rot="10800000" flipH="1">
            <a:off x="22898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7" name="Google Shape;4947;p46"/>
          <p:cNvCxnSpPr>
            <a:stCxn id="4940" idx="6"/>
          </p:cNvCxnSpPr>
          <p:nvPr/>
        </p:nvCxnSpPr>
        <p:spPr>
          <a:xfrm rot="10800000" flipH="1">
            <a:off x="3092963" y="72900"/>
            <a:ext cx="3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8" name="Google Shape;4948;p46"/>
          <p:cNvSpPr/>
          <p:nvPr/>
        </p:nvSpPr>
        <p:spPr>
          <a:xfrm rot="-5400000">
            <a:off x="6241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49" name="Google Shape;4949;p46"/>
          <p:cNvCxnSpPr>
            <a:stCxn id="4926" idx="6"/>
            <a:endCxn id="4948" idx="2"/>
          </p:cNvCxnSpPr>
          <p:nvPr/>
        </p:nvCxnSpPr>
        <p:spPr>
          <a:xfrm rot="10800000">
            <a:off x="990125" y="2946050"/>
            <a:ext cx="914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0" name="Google Shape;4950;p46"/>
          <p:cNvCxnSpPr>
            <a:stCxn id="4924" idx="6"/>
            <a:endCxn id="4948" idx="2"/>
          </p:cNvCxnSpPr>
          <p:nvPr/>
        </p:nvCxnSpPr>
        <p:spPr>
          <a:xfrm rot="10800000">
            <a:off x="990113" y="2946050"/>
            <a:ext cx="1663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1" name="Google Shape;4951;p46"/>
          <p:cNvCxnSpPr>
            <a:stCxn id="4925" idx="6"/>
            <a:endCxn id="4948" idx="2"/>
          </p:cNvCxnSpPr>
          <p:nvPr/>
        </p:nvCxnSpPr>
        <p:spPr>
          <a:xfrm rot="10800000">
            <a:off x="990100" y="2946050"/>
            <a:ext cx="2412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2" name="Google Shape;4952;p46"/>
          <p:cNvCxnSpPr>
            <a:stCxn id="4948" idx="6"/>
            <a:endCxn id="4939" idx="2"/>
          </p:cNvCxnSpPr>
          <p:nvPr/>
        </p:nvCxnSpPr>
        <p:spPr>
          <a:xfrm rot="10800000" flipH="1">
            <a:off x="990138" y="1568350"/>
            <a:ext cx="1299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3" name="Google Shape;4953;p46"/>
          <p:cNvCxnSpPr>
            <a:stCxn id="4948" idx="6"/>
            <a:endCxn id="4940" idx="2"/>
          </p:cNvCxnSpPr>
          <p:nvPr/>
        </p:nvCxnSpPr>
        <p:spPr>
          <a:xfrm rot="10800000" flipH="1">
            <a:off x="990138" y="1568350"/>
            <a:ext cx="2102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4" name="Google Shape;4954;p46"/>
          <p:cNvSpPr/>
          <p:nvPr/>
        </p:nvSpPr>
        <p:spPr>
          <a:xfrm rot="-5400000">
            <a:off x="3798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55" name="Google Shape;4955;p46"/>
          <p:cNvCxnSpPr>
            <a:stCxn id="4954" idx="6"/>
            <a:endCxn id="4940" idx="2"/>
          </p:cNvCxnSpPr>
          <p:nvPr/>
        </p:nvCxnSpPr>
        <p:spPr>
          <a:xfrm rot="10800000">
            <a:off x="3092813" y="1568350"/>
            <a:ext cx="10713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6" name="Google Shape;4956;p46"/>
          <p:cNvCxnSpPr>
            <a:stCxn id="4924" idx="6"/>
            <a:endCxn id="4954" idx="2"/>
          </p:cNvCxnSpPr>
          <p:nvPr/>
        </p:nvCxnSpPr>
        <p:spPr>
          <a:xfrm rot="10800000" flipH="1">
            <a:off x="2653313" y="2946050"/>
            <a:ext cx="1510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7" name="Google Shape;4957;p46"/>
          <p:cNvCxnSpPr>
            <a:stCxn id="4924" idx="6"/>
            <a:endCxn id="4954" idx="2"/>
          </p:cNvCxnSpPr>
          <p:nvPr/>
        </p:nvCxnSpPr>
        <p:spPr>
          <a:xfrm rot="10800000" flipH="1">
            <a:off x="2653313" y="2946050"/>
            <a:ext cx="1510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8" name="Google Shape;4958;p46"/>
          <p:cNvCxnSpPr>
            <a:stCxn id="4926" idx="6"/>
            <a:endCxn id="4954" idx="2"/>
          </p:cNvCxnSpPr>
          <p:nvPr/>
        </p:nvCxnSpPr>
        <p:spPr>
          <a:xfrm rot="10800000" flipH="1">
            <a:off x="1904525" y="2946050"/>
            <a:ext cx="22596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9" name="Google Shape;4959;p46"/>
          <p:cNvSpPr/>
          <p:nvPr/>
        </p:nvSpPr>
        <p:spPr>
          <a:xfrm rot="-5400000">
            <a:off x="59449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0" name="Google Shape;4960;p46"/>
          <p:cNvSpPr/>
          <p:nvPr/>
        </p:nvSpPr>
        <p:spPr>
          <a:xfrm rot="-5400000">
            <a:off x="66937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1" name="Google Shape;4961;p46"/>
          <p:cNvSpPr/>
          <p:nvPr/>
        </p:nvSpPr>
        <p:spPr>
          <a:xfrm rot="-5400000">
            <a:off x="51961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2" name="Google Shape;4962;p46"/>
          <p:cNvSpPr/>
          <p:nvPr/>
        </p:nvSpPr>
        <p:spPr>
          <a:xfrm rot="-5400000">
            <a:off x="6249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3" name="Google Shape;4963;p46"/>
          <p:cNvSpPr/>
          <p:nvPr/>
        </p:nvSpPr>
        <p:spPr>
          <a:xfrm rot="-5400000">
            <a:off x="71509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4" name="Google Shape;4964;p46"/>
          <p:cNvSpPr/>
          <p:nvPr/>
        </p:nvSpPr>
        <p:spPr>
          <a:xfrm rot="-5400000">
            <a:off x="5500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65" name="Google Shape;4965;p46"/>
          <p:cNvCxnSpPr>
            <a:stCxn id="4961" idx="6"/>
            <a:endCxn id="4962" idx="2"/>
          </p:cNvCxnSpPr>
          <p:nvPr/>
        </p:nvCxnSpPr>
        <p:spPr>
          <a:xfrm rot="10800000" flipH="1">
            <a:off x="5562125" y="2946050"/>
            <a:ext cx="10536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6" name="Google Shape;4966;p46"/>
          <p:cNvCxnSpPr>
            <a:stCxn id="4961" idx="6"/>
            <a:endCxn id="4964" idx="2"/>
          </p:cNvCxnSpPr>
          <p:nvPr/>
        </p:nvCxnSpPr>
        <p:spPr>
          <a:xfrm rot="10800000" flipH="1">
            <a:off x="5562125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7" name="Google Shape;4967;p46"/>
          <p:cNvCxnSpPr>
            <a:stCxn id="4961" idx="6"/>
            <a:endCxn id="4963" idx="2"/>
          </p:cNvCxnSpPr>
          <p:nvPr/>
        </p:nvCxnSpPr>
        <p:spPr>
          <a:xfrm rot="10800000" flipH="1">
            <a:off x="5562125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8" name="Google Shape;4968;p46"/>
          <p:cNvCxnSpPr>
            <a:stCxn id="4959" idx="6"/>
            <a:endCxn id="4964" idx="2"/>
          </p:cNvCxnSpPr>
          <p:nvPr/>
        </p:nvCxnSpPr>
        <p:spPr>
          <a:xfrm rot="10800000">
            <a:off x="5866913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9" name="Google Shape;4969;p46"/>
          <p:cNvCxnSpPr>
            <a:stCxn id="4959" idx="6"/>
            <a:endCxn id="4962" idx="2"/>
          </p:cNvCxnSpPr>
          <p:nvPr/>
        </p:nvCxnSpPr>
        <p:spPr>
          <a:xfrm rot="10800000" flipH="1">
            <a:off x="6310913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0" name="Google Shape;4970;p46"/>
          <p:cNvCxnSpPr>
            <a:stCxn id="4959" idx="6"/>
            <a:endCxn id="4963" idx="2"/>
          </p:cNvCxnSpPr>
          <p:nvPr/>
        </p:nvCxnSpPr>
        <p:spPr>
          <a:xfrm rot="10800000" flipH="1">
            <a:off x="6310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1" name="Google Shape;4971;p46"/>
          <p:cNvCxnSpPr>
            <a:stCxn id="4960" idx="6"/>
            <a:endCxn id="4964" idx="2"/>
          </p:cNvCxnSpPr>
          <p:nvPr/>
        </p:nvCxnSpPr>
        <p:spPr>
          <a:xfrm rot="10800000">
            <a:off x="5866900" y="2946050"/>
            <a:ext cx="1192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2" name="Google Shape;4972;p46"/>
          <p:cNvCxnSpPr>
            <a:stCxn id="4960" idx="6"/>
            <a:endCxn id="4962" idx="2"/>
          </p:cNvCxnSpPr>
          <p:nvPr/>
        </p:nvCxnSpPr>
        <p:spPr>
          <a:xfrm rot="10800000">
            <a:off x="6615700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3" name="Google Shape;4973;p46"/>
          <p:cNvCxnSpPr>
            <a:stCxn id="4960" idx="6"/>
            <a:endCxn id="4963" idx="2"/>
          </p:cNvCxnSpPr>
          <p:nvPr/>
        </p:nvCxnSpPr>
        <p:spPr>
          <a:xfrm rot="10800000" flipH="1">
            <a:off x="7059700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4" name="Google Shape;4974;p46"/>
          <p:cNvSpPr/>
          <p:nvPr/>
        </p:nvSpPr>
        <p:spPr>
          <a:xfrm rot="-5400000">
            <a:off x="55052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75" name="Google Shape;4975;p46"/>
          <p:cNvSpPr/>
          <p:nvPr/>
        </p:nvSpPr>
        <p:spPr>
          <a:xfrm rot="-5400000">
            <a:off x="63083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76" name="Google Shape;4976;p46"/>
          <p:cNvCxnSpPr>
            <a:stCxn id="4964" idx="6"/>
            <a:endCxn id="4974" idx="2"/>
          </p:cNvCxnSpPr>
          <p:nvPr/>
        </p:nvCxnSpPr>
        <p:spPr>
          <a:xfrm rot="10800000" flipH="1">
            <a:off x="5866938" y="1568350"/>
            <a:ext cx="4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7" name="Google Shape;4977;p46"/>
          <p:cNvCxnSpPr>
            <a:stCxn id="4962" idx="6"/>
            <a:endCxn id="4974" idx="2"/>
          </p:cNvCxnSpPr>
          <p:nvPr/>
        </p:nvCxnSpPr>
        <p:spPr>
          <a:xfrm rot="10800000">
            <a:off x="5871125" y="1568350"/>
            <a:ext cx="744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8" name="Google Shape;4978;p46"/>
          <p:cNvCxnSpPr>
            <a:stCxn id="4963" idx="6"/>
            <a:endCxn id="4975" idx="2"/>
          </p:cNvCxnSpPr>
          <p:nvPr/>
        </p:nvCxnSpPr>
        <p:spPr>
          <a:xfrm rot="10800000">
            <a:off x="6674513" y="1568350"/>
            <a:ext cx="8424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9" name="Google Shape;4979;p46"/>
          <p:cNvCxnSpPr>
            <a:stCxn id="4974" idx="6"/>
          </p:cNvCxnSpPr>
          <p:nvPr/>
        </p:nvCxnSpPr>
        <p:spPr>
          <a:xfrm rot="10800000" flipH="1">
            <a:off x="58712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0" name="Google Shape;4980;p46"/>
          <p:cNvCxnSpPr>
            <a:stCxn id="4975" idx="6"/>
          </p:cNvCxnSpPr>
          <p:nvPr/>
        </p:nvCxnSpPr>
        <p:spPr>
          <a:xfrm rot="10800000" flipH="1">
            <a:off x="6674363" y="72900"/>
            <a:ext cx="12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1" name="Google Shape;4981;p46"/>
          <p:cNvSpPr/>
          <p:nvPr/>
        </p:nvSpPr>
        <p:spPr>
          <a:xfrm rot="-5400000">
            <a:off x="4738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82" name="Google Shape;4982;p46"/>
          <p:cNvCxnSpPr>
            <a:stCxn id="4961" idx="6"/>
            <a:endCxn id="4981" idx="2"/>
          </p:cNvCxnSpPr>
          <p:nvPr/>
        </p:nvCxnSpPr>
        <p:spPr>
          <a:xfrm rot="10800000">
            <a:off x="5104925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3" name="Google Shape;4983;p46"/>
          <p:cNvCxnSpPr>
            <a:stCxn id="4959" idx="6"/>
            <a:endCxn id="4981" idx="2"/>
          </p:cNvCxnSpPr>
          <p:nvPr/>
        </p:nvCxnSpPr>
        <p:spPr>
          <a:xfrm rot="10800000">
            <a:off x="5104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4" name="Google Shape;4984;p46"/>
          <p:cNvCxnSpPr>
            <a:stCxn id="4960" idx="6"/>
            <a:endCxn id="4981" idx="2"/>
          </p:cNvCxnSpPr>
          <p:nvPr/>
        </p:nvCxnSpPr>
        <p:spPr>
          <a:xfrm rot="10800000">
            <a:off x="5104900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5" name="Google Shape;4985;p46"/>
          <p:cNvCxnSpPr>
            <a:stCxn id="4981" idx="6"/>
            <a:endCxn id="4974" idx="2"/>
          </p:cNvCxnSpPr>
          <p:nvPr/>
        </p:nvCxnSpPr>
        <p:spPr>
          <a:xfrm rot="10800000" flipH="1">
            <a:off x="5104938" y="1568350"/>
            <a:ext cx="766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6" name="Google Shape;4986;p46"/>
          <p:cNvCxnSpPr>
            <a:endCxn id="4975" idx="2"/>
          </p:cNvCxnSpPr>
          <p:nvPr/>
        </p:nvCxnSpPr>
        <p:spPr>
          <a:xfrm rot="10800000" flipH="1">
            <a:off x="5109563" y="1568400"/>
            <a:ext cx="1564800" cy="63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7" name="Google Shape;4987;p46"/>
          <p:cNvSpPr txBox="1"/>
          <p:nvPr/>
        </p:nvSpPr>
        <p:spPr>
          <a:xfrm>
            <a:off x="1300025" y="4523350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"/>
              <a:t>No-Retraining w/ expansion</a:t>
            </a:r>
            <a:endParaRPr/>
          </a:p>
        </p:txBody>
      </p:sp>
      <p:sp>
        <p:nvSpPr>
          <p:cNvPr id="4988" name="Google Shape;4988;p46"/>
          <p:cNvSpPr txBox="1"/>
          <p:nvPr/>
        </p:nvSpPr>
        <p:spPr>
          <a:xfrm>
            <a:off x="4805225" y="4523350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"/>
              <a:t>Partial Retraining w/ expansion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p47"/>
          <p:cNvSpPr/>
          <p:nvPr/>
        </p:nvSpPr>
        <p:spPr>
          <a:xfrm rot="-5400000">
            <a:off x="22111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4" name="Google Shape;4994;p47"/>
          <p:cNvSpPr/>
          <p:nvPr/>
        </p:nvSpPr>
        <p:spPr>
          <a:xfrm rot="-5400000">
            <a:off x="29599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5" name="Google Shape;4995;p47"/>
          <p:cNvSpPr/>
          <p:nvPr/>
        </p:nvSpPr>
        <p:spPr>
          <a:xfrm rot="-5400000">
            <a:off x="14623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6" name="Google Shape;4996;p47"/>
          <p:cNvSpPr/>
          <p:nvPr/>
        </p:nvSpPr>
        <p:spPr>
          <a:xfrm rot="-5400000">
            <a:off x="2058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7" name="Google Shape;4997;p47"/>
          <p:cNvSpPr/>
          <p:nvPr/>
        </p:nvSpPr>
        <p:spPr>
          <a:xfrm rot="-5400000">
            <a:off x="3036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8" name="Google Shape;4998;p47"/>
          <p:cNvSpPr/>
          <p:nvPr/>
        </p:nvSpPr>
        <p:spPr>
          <a:xfrm rot="-5400000">
            <a:off x="1309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99" name="Google Shape;4999;p47"/>
          <p:cNvCxnSpPr>
            <a:stCxn id="4995" idx="6"/>
            <a:endCxn id="4996" idx="2"/>
          </p:cNvCxnSpPr>
          <p:nvPr/>
        </p:nvCxnSpPr>
        <p:spPr>
          <a:xfrm rot="10800000" flipH="1">
            <a:off x="1828325" y="2946050"/>
            <a:ext cx="596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0" name="Google Shape;5000;p47"/>
          <p:cNvCxnSpPr>
            <a:stCxn id="4995" idx="6"/>
            <a:endCxn id="4998" idx="2"/>
          </p:cNvCxnSpPr>
          <p:nvPr/>
        </p:nvCxnSpPr>
        <p:spPr>
          <a:xfrm rot="10800000">
            <a:off x="1675925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1" name="Google Shape;5001;p47"/>
          <p:cNvCxnSpPr>
            <a:stCxn id="4995" idx="6"/>
            <a:endCxn id="4997" idx="2"/>
          </p:cNvCxnSpPr>
          <p:nvPr/>
        </p:nvCxnSpPr>
        <p:spPr>
          <a:xfrm rot="10800000" flipH="1">
            <a:off x="1828325" y="2946050"/>
            <a:ext cx="1573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2" name="Google Shape;5002;p47"/>
          <p:cNvCxnSpPr>
            <a:stCxn id="4993" idx="6"/>
            <a:endCxn id="4998" idx="2"/>
          </p:cNvCxnSpPr>
          <p:nvPr/>
        </p:nvCxnSpPr>
        <p:spPr>
          <a:xfrm rot="10800000">
            <a:off x="1675913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3" name="Google Shape;5003;p47"/>
          <p:cNvCxnSpPr>
            <a:stCxn id="4993" idx="6"/>
            <a:endCxn id="4996" idx="2"/>
          </p:cNvCxnSpPr>
          <p:nvPr/>
        </p:nvCxnSpPr>
        <p:spPr>
          <a:xfrm rot="10800000">
            <a:off x="2424713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4" name="Google Shape;5004;p47"/>
          <p:cNvCxnSpPr>
            <a:stCxn id="4993" idx="6"/>
            <a:endCxn id="4997" idx="2"/>
          </p:cNvCxnSpPr>
          <p:nvPr/>
        </p:nvCxnSpPr>
        <p:spPr>
          <a:xfrm rot="10800000" flipH="1">
            <a:off x="2577113" y="2946050"/>
            <a:ext cx="825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5" name="Google Shape;5005;p47"/>
          <p:cNvCxnSpPr>
            <a:stCxn id="4994" idx="6"/>
            <a:endCxn id="4998" idx="2"/>
          </p:cNvCxnSpPr>
          <p:nvPr/>
        </p:nvCxnSpPr>
        <p:spPr>
          <a:xfrm rot="10800000">
            <a:off x="1675900" y="2946050"/>
            <a:ext cx="1650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6" name="Google Shape;5006;p47"/>
          <p:cNvCxnSpPr>
            <a:stCxn id="4994" idx="6"/>
            <a:endCxn id="4996" idx="2"/>
          </p:cNvCxnSpPr>
          <p:nvPr/>
        </p:nvCxnSpPr>
        <p:spPr>
          <a:xfrm rot="10800000">
            <a:off x="2424700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7" name="Google Shape;5007;p47"/>
          <p:cNvCxnSpPr>
            <a:stCxn id="4994" idx="6"/>
            <a:endCxn id="4997" idx="2"/>
          </p:cNvCxnSpPr>
          <p:nvPr/>
        </p:nvCxnSpPr>
        <p:spPr>
          <a:xfrm rot="10800000" flipH="1">
            <a:off x="3325900" y="2946050"/>
            <a:ext cx="76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8" name="Google Shape;5008;p47"/>
          <p:cNvSpPr/>
          <p:nvPr/>
        </p:nvSpPr>
        <p:spPr>
          <a:xfrm rot="-5400000">
            <a:off x="18476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09" name="Google Shape;5009;p47"/>
          <p:cNvSpPr/>
          <p:nvPr/>
        </p:nvSpPr>
        <p:spPr>
          <a:xfrm rot="-5400000">
            <a:off x="26507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10" name="Google Shape;5010;p47"/>
          <p:cNvCxnSpPr>
            <a:stCxn id="4998" idx="6"/>
            <a:endCxn id="5008" idx="2"/>
          </p:cNvCxnSpPr>
          <p:nvPr/>
        </p:nvCxnSpPr>
        <p:spPr>
          <a:xfrm rot="10800000" flipH="1">
            <a:off x="1675938" y="1568350"/>
            <a:ext cx="537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1" name="Google Shape;5011;p47"/>
          <p:cNvCxnSpPr>
            <a:stCxn id="4998" idx="6"/>
            <a:endCxn id="5009" idx="2"/>
          </p:cNvCxnSpPr>
          <p:nvPr/>
        </p:nvCxnSpPr>
        <p:spPr>
          <a:xfrm rot="10800000" flipH="1">
            <a:off x="1675938" y="1568350"/>
            <a:ext cx="1340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2" name="Google Shape;5012;p47"/>
          <p:cNvCxnSpPr>
            <a:stCxn id="4996" idx="6"/>
            <a:endCxn id="5008" idx="2"/>
          </p:cNvCxnSpPr>
          <p:nvPr/>
        </p:nvCxnSpPr>
        <p:spPr>
          <a:xfrm rot="10800000">
            <a:off x="2213525" y="1568350"/>
            <a:ext cx="211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3" name="Google Shape;5013;p47"/>
          <p:cNvCxnSpPr>
            <a:stCxn id="4996" idx="6"/>
            <a:endCxn id="5009" idx="2"/>
          </p:cNvCxnSpPr>
          <p:nvPr/>
        </p:nvCxnSpPr>
        <p:spPr>
          <a:xfrm rot="10800000" flipH="1">
            <a:off x="2424725" y="1568350"/>
            <a:ext cx="5919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47"/>
          <p:cNvCxnSpPr>
            <a:stCxn id="4997" idx="6"/>
            <a:endCxn id="5009" idx="2"/>
          </p:cNvCxnSpPr>
          <p:nvPr/>
        </p:nvCxnSpPr>
        <p:spPr>
          <a:xfrm rot="10800000">
            <a:off x="3016913" y="1568350"/>
            <a:ext cx="3852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47"/>
          <p:cNvCxnSpPr>
            <a:stCxn id="5008" idx="6"/>
          </p:cNvCxnSpPr>
          <p:nvPr/>
        </p:nvCxnSpPr>
        <p:spPr>
          <a:xfrm rot="10800000" flipH="1">
            <a:off x="22136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47"/>
          <p:cNvCxnSpPr>
            <a:stCxn id="5009" idx="6"/>
          </p:cNvCxnSpPr>
          <p:nvPr/>
        </p:nvCxnSpPr>
        <p:spPr>
          <a:xfrm rot="10800000" flipH="1">
            <a:off x="3016763" y="72900"/>
            <a:ext cx="3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7" name="Google Shape;5017;p47"/>
          <p:cNvSpPr/>
          <p:nvPr/>
        </p:nvSpPr>
        <p:spPr>
          <a:xfrm rot="-5400000">
            <a:off x="547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18" name="Google Shape;5018;p47"/>
          <p:cNvCxnSpPr>
            <a:stCxn id="4995" idx="6"/>
            <a:endCxn id="5017" idx="2"/>
          </p:cNvCxnSpPr>
          <p:nvPr/>
        </p:nvCxnSpPr>
        <p:spPr>
          <a:xfrm rot="10800000">
            <a:off x="913925" y="2946050"/>
            <a:ext cx="914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47"/>
          <p:cNvCxnSpPr>
            <a:stCxn id="4993" idx="6"/>
            <a:endCxn id="5017" idx="2"/>
          </p:cNvCxnSpPr>
          <p:nvPr/>
        </p:nvCxnSpPr>
        <p:spPr>
          <a:xfrm rot="10800000">
            <a:off x="913913" y="2946050"/>
            <a:ext cx="1663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47"/>
          <p:cNvCxnSpPr>
            <a:stCxn id="4994" idx="6"/>
            <a:endCxn id="5017" idx="2"/>
          </p:cNvCxnSpPr>
          <p:nvPr/>
        </p:nvCxnSpPr>
        <p:spPr>
          <a:xfrm rot="10800000">
            <a:off x="913900" y="2946050"/>
            <a:ext cx="2412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47"/>
          <p:cNvCxnSpPr>
            <a:stCxn id="5017" idx="6"/>
            <a:endCxn id="5008" idx="2"/>
          </p:cNvCxnSpPr>
          <p:nvPr/>
        </p:nvCxnSpPr>
        <p:spPr>
          <a:xfrm rot="10800000" flipH="1">
            <a:off x="913938" y="1568350"/>
            <a:ext cx="1299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47"/>
          <p:cNvCxnSpPr>
            <a:stCxn id="5017" idx="6"/>
            <a:endCxn id="5009" idx="2"/>
          </p:cNvCxnSpPr>
          <p:nvPr/>
        </p:nvCxnSpPr>
        <p:spPr>
          <a:xfrm rot="10800000" flipH="1">
            <a:off x="913938" y="1568350"/>
            <a:ext cx="2102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3" name="Google Shape;5023;p47"/>
          <p:cNvSpPr/>
          <p:nvPr/>
        </p:nvSpPr>
        <p:spPr>
          <a:xfrm rot="-5400000">
            <a:off x="3798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24" name="Google Shape;5024;p47"/>
          <p:cNvCxnSpPr>
            <a:stCxn id="5023" idx="6"/>
            <a:endCxn id="5009" idx="2"/>
          </p:cNvCxnSpPr>
          <p:nvPr/>
        </p:nvCxnSpPr>
        <p:spPr>
          <a:xfrm rot="10800000">
            <a:off x="3016913" y="1568350"/>
            <a:ext cx="11472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47"/>
          <p:cNvCxnSpPr>
            <a:stCxn id="4993" idx="6"/>
            <a:endCxn id="5023" idx="2"/>
          </p:cNvCxnSpPr>
          <p:nvPr/>
        </p:nvCxnSpPr>
        <p:spPr>
          <a:xfrm rot="10800000" flipH="1">
            <a:off x="2577113" y="2946050"/>
            <a:ext cx="1587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47"/>
          <p:cNvCxnSpPr>
            <a:stCxn id="4993" idx="6"/>
            <a:endCxn id="5023" idx="2"/>
          </p:cNvCxnSpPr>
          <p:nvPr/>
        </p:nvCxnSpPr>
        <p:spPr>
          <a:xfrm rot="10800000" flipH="1">
            <a:off x="2577113" y="2946050"/>
            <a:ext cx="1587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47"/>
          <p:cNvCxnSpPr>
            <a:stCxn id="4995" idx="6"/>
            <a:endCxn id="5023" idx="2"/>
          </p:cNvCxnSpPr>
          <p:nvPr/>
        </p:nvCxnSpPr>
        <p:spPr>
          <a:xfrm rot="10800000" flipH="1">
            <a:off x="1828325" y="2946050"/>
            <a:ext cx="2335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8" name="Google Shape;5028;p47"/>
          <p:cNvSpPr/>
          <p:nvPr/>
        </p:nvSpPr>
        <p:spPr>
          <a:xfrm rot="-5400000">
            <a:off x="59449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29" name="Google Shape;5029;p47"/>
          <p:cNvSpPr/>
          <p:nvPr/>
        </p:nvSpPr>
        <p:spPr>
          <a:xfrm rot="-5400000">
            <a:off x="66937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0" name="Google Shape;5030;p47"/>
          <p:cNvSpPr/>
          <p:nvPr/>
        </p:nvSpPr>
        <p:spPr>
          <a:xfrm rot="-5400000">
            <a:off x="51961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1" name="Google Shape;5031;p47"/>
          <p:cNvSpPr/>
          <p:nvPr/>
        </p:nvSpPr>
        <p:spPr>
          <a:xfrm rot="-5400000">
            <a:off x="6249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2" name="Google Shape;5032;p47"/>
          <p:cNvSpPr/>
          <p:nvPr/>
        </p:nvSpPr>
        <p:spPr>
          <a:xfrm rot="-5400000">
            <a:off x="71509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3" name="Google Shape;5033;p47"/>
          <p:cNvSpPr/>
          <p:nvPr/>
        </p:nvSpPr>
        <p:spPr>
          <a:xfrm rot="-5400000">
            <a:off x="5500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34" name="Google Shape;5034;p47"/>
          <p:cNvCxnSpPr>
            <a:stCxn id="5030" idx="6"/>
            <a:endCxn id="5031" idx="2"/>
          </p:cNvCxnSpPr>
          <p:nvPr/>
        </p:nvCxnSpPr>
        <p:spPr>
          <a:xfrm rot="10800000" flipH="1">
            <a:off x="5562125" y="2946050"/>
            <a:ext cx="10536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47"/>
          <p:cNvCxnSpPr>
            <a:stCxn id="5030" idx="6"/>
            <a:endCxn id="5033" idx="2"/>
          </p:cNvCxnSpPr>
          <p:nvPr/>
        </p:nvCxnSpPr>
        <p:spPr>
          <a:xfrm rot="10800000" flipH="1">
            <a:off x="5562125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6" name="Google Shape;5036;p47"/>
          <p:cNvCxnSpPr>
            <a:stCxn id="5030" idx="6"/>
            <a:endCxn id="5032" idx="2"/>
          </p:cNvCxnSpPr>
          <p:nvPr/>
        </p:nvCxnSpPr>
        <p:spPr>
          <a:xfrm rot="10800000" flipH="1">
            <a:off x="5562125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7" name="Google Shape;5037;p47"/>
          <p:cNvCxnSpPr>
            <a:stCxn id="5028" idx="6"/>
            <a:endCxn id="5033" idx="2"/>
          </p:cNvCxnSpPr>
          <p:nvPr/>
        </p:nvCxnSpPr>
        <p:spPr>
          <a:xfrm rot="10800000">
            <a:off x="5866913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8" name="Google Shape;5038;p47"/>
          <p:cNvCxnSpPr>
            <a:stCxn id="5028" idx="6"/>
            <a:endCxn id="5031" idx="2"/>
          </p:cNvCxnSpPr>
          <p:nvPr/>
        </p:nvCxnSpPr>
        <p:spPr>
          <a:xfrm rot="10800000" flipH="1">
            <a:off x="6310913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9" name="Google Shape;5039;p47"/>
          <p:cNvCxnSpPr>
            <a:stCxn id="5028" idx="6"/>
            <a:endCxn id="5032" idx="2"/>
          </p:cNvCxnSpPr>
          <p:nvPr/>
        </p:nvCxnSpPr>
        <p:spPr>
          <a:xfrm rot="10800000" flipH="1">
            <a:off x="6310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0" name="Google Shape;5040;p47"/>
          <p:cNvCxnSpPr>
            <a:stCxn id="5029" idx="6"/>
            <a:endCxn id="5033" idx="2"/>
          </p:cNvCxnSpPr>
          <p:nvPr/>
        </p:nvCxnSpPr>
        <p:spPr>
          <a:xfrm rot="10800000">
            <a:off x="5866900" y="2946050"/>
            <a:ext cx="1192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1" name="Google Shape;5041;p47"/>
          <p:cNvCxnSpPr>
            <a:stCxn id="5029" idx="6"/>
            <a:endCxn id="5031" idx="2"/>
          </p:cNvCxnSpPr>
          <p:nvPr/>
        </p:nvCxnSpPr>
        <p:spPr>
          <a:xfrm rot="10800000">
            <a:off x="6615700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2" name="Google Shape;5042;p47"/>
          <p:cNvCxnSpPr>
            <a:stCxn id="5029" idx="6"/>
            <a:endCxn id="5032" idx="2"/>
          </p:cNvCxnSpPr>
          <p:nvPr/>
        </p:nvCxnSpPr>
        <p:spPr>
          <a:xfrm rot="10800000" flipH="1">
            <a:off x="7059700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3" name="Google Shape;5043;p47"/>
          <p:cNvSpPr/>
          <p:nvPr/>
        </p:nvSpPr>
        <p:spPr>
          <a:xfrm rot="-5400000">
            <a:off x="55052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44" name="Google Shape;5044;p47"/>
          <p:cNvSpPr/>
          <p:nvPr/>
        </p:nvSpPr>
        <p:spPr>
          <a:xfrm rot="-5400000">
            <a:off x="63083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45" name="Google Shape;5045;p47"/>
          <p:cNvCxnSpPr>
            <a:stCxn id="5033" idx="6"/>
            <a:endCxn id="5043" idx="2"/>
          </p:cNvCxnSpPr>
          <p:nvPr/>
        </p:nvCxnSpPr>
        <p:spPr>
          <a:xfrm rot="10800000" flipH="1">
            <a:off x="5866938" y="1568350"/>
            <a:ext cx="4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6" name="Google Shape;5046;p47"/>
          <p:cNvCxnSpPr>
            <a:stCxn id="5031" idx="6"/>
            <a:endCxn id="5043" idx="2"/>
          </p:cNvCxnSpPr>
          <p:nvPr/>
        </p:nvCxnSpPr>
        <p:spPr>
          <a:xfrm rot="10800000">
            <a:off x="5871125" y="1568350"/>
            <a:ext cx="744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47"/>
          <p:cNvCxnSpPr>
            <a:stCxn id="5032" idx="6"/>
            <a:endCxn id="5044" idx="2"/>
          </p:cNvCxnSpPr>
          <p:nvPr/>
        </p:nvCxnSpPr>
        <p:spPr>
          <a:xfrm rot="10800000">
            <a:off x="6674513" y="1568350"/>
            <a:ext cx="8424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8" name="Google Shape;5048;p47"/>
          <p:cNvCxnSpPr>
            <a:stCxn id="5043" idx="6"/>
          </p:cNvCxnSpPr>
          <p:nvPr/>
        </p:nvCxnSpPr>
        <p:spPr>
          <a:xfrm rot="10800000" flipH="1">
            <a:off x="58712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9" name="Google Shape;5049;p47"/>
          <p:cNvCxnSpPr>
            <a:stCxn id="5044" idx="6"/>
          </p:cNvCxnSpPr>
          <p:nvPr/>
        </p:nvCxnSpPr>
        <p:spPr>
          <a:xfrm rot="10800000" flipH="1">
            <a:off x="6674363" y="72900"/>
            <a:ext cx="12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0" name="Google Shape;5050;p47"/>
          <p:cNvSpPr/>
          <p:nvPr/>
        </p:nvSpPr>
        <p:spPr>
          <a:xfrm rot="-5400000">
            <a:off x="4738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51" name="Google Shape;5051;p47"/>
          <p:cNvCxnSpPr>
            <a:stCxn id="5030" idx="6"/>
            <a:endCxn id="5050" idx="2"/>
          </p:cNvCxnSpPr>
          <p:nvPr/>
        </p:nvCxnSpPr>
        <p:spPr>
          <a:xfrm rot="10800000">
            <a:off x="5104925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2" name="Google Shape;5052;p47"/>
          <p:cNvCxnSpPr>
            <a:stCxn id="5028" idx="6"/>
            <a:endCxn id="5050" idx="2"/>
          </p:cNvCxnSpPr>
          <p:nvPr/>
        </p:nvCxnSpPr>
        <p:spPr>
          <a:xfrm rot="10800000">
            <a:off x="5104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3" name="Google Shape;5053;p47"/>
          <p:cNvCxnSpPr>
            <a:stCxn id="5029" idx="6"/>
            <a:endCxn id="5050" idx="2"/>
          </p:cNvCxnSpPr>
          <p:nvPr/>
        </p:nvCxnSpPr>
        <p:spPr>
          <a:xfrm rot="10800000">
            <a:off x="5104900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4" name="Google Shape;5054;p47"/>
          <p:cNvCxnSpPr>
            <a:stCxn id="5050" idx="6"/>
            <a:endCxn id="5043" idx="2"/>
          </p:cNvCxnSpPr>
          <p:nvPr/>
        </p:nvCxnSpPr>
        <p:spPr>
          <a:xfrm rot="10800000" flipH="1">
            <a:off x="5104938" y="1568350"/>
            <a:ext cx="766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5" name="Google Shape;5055;p47"/>
          <p:cNvCxnSpPr>
            <a:endCxn id="5044" idx="2"/>
          </p:cNvCxnSpPr>
          <p:nvPr/>
        </p:nvCxnSpPr>
        <p:spPr>
          <a:xfrm rot="10800000" flipH="1">
            <a:off x="5109563" y="1568400"/>
            <a:ext cx="1564800" cy="63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6" name="Google Shape;5056;p47"/>
          <p:cNvSpPr txBox="1"/>
          <p:nvPr/>
        </p:nvSpPr>
        <p:spPr>
          <a:xfrm>
            <a:off x="1300025" y="4523350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"/>
              <a:t>No-Retraining w/ expansion</a:t>
            </a:r>
            <a:endParaRPr/>
          </a:p>
        </p:txBody>
      </p:sp>
      <p:sp>
        <p:nvSpPr>
          <p:cNvPr id="5057" name="Google Shape;5057;p47"/>
          <p:cNvSpPr txBox="1"/>
          <p:nvPr/>
        </p:nvSpPr>
        <p:spPr>
          <a:xfrm>
            <a:off x="4805225" y="4523350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"/>
              <a:t>Partial Retraining w/ expansion</a:t>
            </a:r>
            <a:endParaRPr/>
          </a:p>
        </p:txBody>
      </p:sp>
      <p:sp>
        <p:nvSpPr>
          <p:cNvPr id="5058" name="Google Shape;5058;p47"/>
          <p:cNvSpPr/>
          <p:nvPr/>
        </p:nvSpPr>
        <p:spPr>
          <a:xfrm>
            <a:off x="514750" y="2123050"/>
            <a:ext cx="23346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47"/>
          <p:cNvSpPr/>
          <p:nvPr/>
        </p:nvSpPr>
        <p:spPr>
          <a:xfrm>
            <a:off x="2953150" y="2123050"/>
            <a:ext cx="16500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47"/>
          <p:cNvSpPr/>
          <p:nvPr/>
        </p:nvSpPr>
        <p:spPr>
          <a:xfrm>
            <a:off x="4705750" y="2123050"/>
            <a:ext cx="23346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47"/>
          <p:cNvSpPr/>
          <p:nvPr/>
        </p:nvSpPr>
        <p:spPr>
          <a:xfrm>
            <a:off x="7112350" y="2123050"/>
            <a:ext cx="8250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47"/>
          <p:cNvSpPr/>
          <p:nvPr/>
        </p:nvSpPr>
        <p:spPr>
          <a:xfrm>
            <a:off x="1429150" y="3570850"/>
            <a:ext cx="2334600" cy="83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47"/>
          <p:cNvSpPr/>
          <p:nvPr/>
        </p:nvSpPr>
        <p:spPr>
          <a:xfrm>
            <a:off x="5162950" y="3570850"/>
            <a:ext cx="2334600" cy="83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47"/>
          <p:cNvSpPr txBox="1"/>
          <p:nvPr/>
        </p:nvSpPr>
        <p:spPr>
          <a:xfrm>
            <a:off x="1816650" y="153200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t-1</a:t>
            </a:r>
            <a:endParaRPr/>
          </a:p>
        </p:txBody>
      </p:sp>
      <p:sp>
        <p:nvSpPr>
          <p:cNvPr id="5065" name="Google Shape;5065;p47"/>
          <p:cNvSpPr txBox="1"/>
          <p:nvPr/>
        </p:nvSpPr>
        <p:spPr>
          <a:xfrm>
            <a:off x="3035850" y="153200"/>
            <a:ext cx="2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5066" name="Google Shape;5066;p47"/>
          <p:cNvSpPr txBox="1"/>
          <p:nvPr/>
        </p:nvSpPr>
        <p:spPr>
          <a:xfrm>
            <a:off x="6693450" y="153200"/>
            <a:ext cx="2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5067" name="Google Shape;5067;p47"/>
          <p:cNvSpPr txBox="1"/>
          <p:nvPr/>
        </p:nvSpPr>
        <p:spPr>
          <a:xfrm>
            <a:off x="5474250" y="153200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2" name="Google Shape;5072;p48"/>
          <p:cNvGrpSpPr/>
          <p:nvPr/>
        </p:nvGrpSpPr>
        <p:grpSpPr>
          <a:xfrm>
            <a:off x="2862515" y="754062"/>
            <a:ext cx="3356168" cy="3823282"/>
            <a:chOff x="819550" y="72900"/>
            <a:chExt cx="4088400" cy="4850650"/>
          </a:xfrm>
        </p:grpSpPr>
        <p:sp>
          <p:nvSpPr>
            <p:cNvPr id="5073" name="Google Shape;5073;p48"/>
            <p:cNvSpPr/>
            <p:nvPr/>
          </p:nvSpPr>
          <p:spPr>
            <a:xfrm rot="-5400000">
              <a:off x="2515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4" name="Google Shape;5074;p48"/>
            <p:cNvSpPr/>
            <p:nvPr/>
          </p:nvSpPr>
          <p:spPr>
            <a:xfrm rot="-5400000">
              <a:off x="3264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5" name="Google Shape;5075;p48"/>
            <p:cNvSpPr/>
            <p:nvPr/>
          </p:nvSpPr>
          <p:spPr>
            <a:xfrm rot="-5400000">
              <a:off x="1767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6" name="Google Shape;5076;p48"/>
            <p:cNvSpPr/>
            <p:nvPr/>
          </p:nvSpPr>
          <p:spPr>
            <a:xfrm rot="-5400000">
              <a:off x="23635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7" name="Google Shape;5077;p48"/>
            <p:cNvSpPr/>
            <p:nvPr/>
          </p:nvSpPr>
          <p:spPr>
            <a:xfrm rot="-5400000">
              <a:off x="3340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8" name="Google Shape;5078;p48"/>
            <p:cNvSpPr/>
            <p:nvPr/>
          </p:nvSpPr>
          <p:spPr>
            <a:xfrm rot="-5400000">
              <a:off x="1614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79" name="Google Shape;5079;p48"/>
            <p:cNvCxnSpPr>
              <a:stCxn id="5075" idx="6"/>
              <a:endCxn id="5076" idx="2"/>
            </p:cNvCxnSpPr>
            <p:nvPr/>
          </p:nvCxnSpPr>
          <p:spPr>
            <a:xfrm rot="10800000" flipH="1">
              <a:off x="2133125" y="2946050"/>
              <a:ext cx="596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0" name="Google Shape;5080;p48"/>
            <p:cNvCxnSpPr>
              <a:stCxn id="5075" idx="6"/>
              <a:endCxn id="5078" idx="2"/>
            </p:cNvCxnSpPr>
            <p:nvPr/>
          </p:nvCxnSpPr>
          <p:spPr>
            <a:xfrm rot="10800000">
              <a:off x="1980725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1" name="Google Shape;5081;p48"/>
            <p:cNvCxnSpPr>
              <a:stCxn id="5075" idx="6"/>
              <a:endCxn id="5077" idx="2"/>
            </p:cNvCxnSpPr>
            <p:nvPr/>
          </p:nvCxnSpPr>
          <p:spPr>
            <a:xfrm rot="10800000" flipH="1">
              <a:off x="2133125" y="2946050"/>
              <a:ext cx="1573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2" name="Google Shape;5082;p48"/>
            <p:cNvCxnSpPr>
              <a:stCxn id="5073" idx="6"/>
              <a:endCxn id="5078" idx="2"/>
            </p:cNvCxnSpPr>
            <p:nvPr/>
          </p:nvCxnSpPr>
          <p:spPr>
            <a:xfrm rot="10800000">
              <a:off x="1980713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3" name="Google Shape;5083;p48"/>
            <p:cNvCxnSpPr>
              <a:stCxn id="5073" idx="6"/>
              <a:endCxn id="5076" idx="2"/>
            </p:cNvCxnSpPr>
            <p:nvPr/>
          </p:nvCxnSpPr>
          <p:spPr>
            <a:xfrm rot="10800000">
              <a:off x="2729513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4" name="Google Shape;5084;p48"/>
            <p:cNvCxnSpPr>
              <a:stCxn id="5073" idx="6"/>
              <a:endCxn id="5077" idx="2"/>
            </p:cNvCxnSpPr>
            <p:nvPr/>
          </p:nvCxnSpPr>
          <p:spPr>
            <a:xfrm rot="10800000" flipH="1">
              <a:off x="2881913" y="2946050"/>
              <a:ext cx="825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5" name="Google Shape;5085;p48"/>
            <p:cNvCxnSpPr>
              <a:stCxn id="5074" idx="6"/>
              <a:endCxn id="5078" idx="2"/>
            </p:cNvCxnSpPr>
            <p:nvPr/>
          </p:nvCxnSpPr>
          <p:spPr>
            <a:xfrm rot="10800000">
              <a:off x="1980700" y="2946050"/>
              <a:ext cx="1650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6" name="Google Shape;5086;p48"/>
            <p:cNvCxnSpPr>
              <a:stCxn id="5074" idx="6"/>
              <a:endCxn id="5076" idx="2"/>
            </p:cNvCxnSpPr>
            <p:nvPr/>
          </p:nvCxnSpPr>
          <p:spPr>
            <a:xfrm rot="10800000">
              <a:off x="2729500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7" name="Google Shape;5087;p48"/>
            <p:cNvCxnSpPr>
              <a:stCxn id="5074" idx="6"/>
              <a:endCxn id="5077" idx="2"/>
            </p:cNvCxnSpPr>
            <p:nvPr/>
          </p:nvCxnSpPr>
          <p:spPr>
            <a:xfrm rot="10800000" flipH="1">
              <a:off x="3630700" y="2946050"/>
              <a:ext cx="76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88" name="Google Shape;5088;p48"/>
            <p:cNvSpPr/>
            <p:nvPr/>
          </p:nvSpPr>
          <p:spPr>
            <a:xfrm rot="-5400000">
              <a:off x="21524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89" name="Google Shape;5089;p48"/>
            <p:cNvSpPr/>
            <p:nvPr/>
          </p:nvSpPr>
          <p:spPr>
            <a:xfrm rot="-5400000">
              <a:off x="29555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90" name="Google Shape;5090;p48"/>
            <p:cNvCxnSpPr>
              <a:stCxn id="5078" idx="6"/>
              <a:endCxn id="5088" idx="2"/>
            </p:cNvCxnSpPr>
            <p:nvPr/>
          </p:nvCxnSpPr>
          <p:spPr>
            <a:xfrm rot="10800000" flipH="1">
              <a:off x="1980738" y="1568350"/>
              <a:ext cx="537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1" name="Google Shape;5091;p48"/>
            <p:cNvCxnSpPr>
              <a:stCxn id="5078" idx="6"/>
              <a:endCxn id="5089" idx="2"/>
            </p:cNvCxnSpPr>
            <p:nvPr/>
          </p:nvCxnSpPr>
          <p:spPr>
            <a:xfrm rot="10800000" flipH="1">
              <a:off x="1980738" y="1568350"/>
              <a:ext cx="1340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2" name="Google Shape;5092;p48"/>
            <p:cNvCxnSpPr>
              <a:stCxn id="5076" idx="6"/>
              <a:endCxn id="5088" idx="2"/>
            </p:cNvCxnSpPr>
            <p:nvPr/>
          </p:nvCxnSpPr>
          <p:spPr>
            <a:xfrm rot="10800000">
              <a:off x="2518325" y="1568350"/>
              <a:ext cx="211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3" name="Google Shape;5093;p48"/>
            <p:cNvCxnSpPr>
              <a:stCxn id="5076" idx="6"/>
              <a:endCxn id="5089" idx="2"/>
            </p:cNvCxnSpPr>
            <p:nvPr/>
          </p:nvCxnSpPr>
          <p:spPr>
            <a:xfrm rot="10800000" flipH="1">
              <a:off x="2729525" y="1568350"/>
              <a:ext cx="5919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4" name="Google Shape;5094;p48"/>
            <p:cNvCxnSpPr>
              <a:stCxn id="5077" idx="6"/>
              <a:endCxn id="5089" idx="2"/>
            </p:cNvCxnSpPr>
            <p:nvPr/>
          </p:nvCxnSpPr>
          <p:spPr>
            <a:xfrm rot="10800000">
              <a:off x="3321713" y="1568350"/>
              <a:ext cx="385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5" name="Google Shape;5095;p48"/>
            <p:cNvCxnSpPr>
              <a:stCxn id="5088" idx="6"/>
            </p:cNvCxnSpPr>
            <p:nvPr/>
          </p:nvCxnSpPr>
          <p:spPr>
            <a:xfrm rot="10800000" flipH="1">
              <a:off x="25184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6" name="Google Shape;5096;p48"/>
            <p:cNvCxnSpPr>
              <a:stCxn id="5089" idx="6"/>
            </p:cNvCxnSpPr>
            <p:nvPr/>
          </p:nvCxnSpPr>
          <p:spPr>
            <a:xfrm rot="10800000" flipH="1">
              <a:off x="3321563" y="72900"/>
              <a:ext cx="3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97" name="Google Shape;5097;p48"/>
            <p:cNvSpPr/>
            <p:nvPr/>
          </p:nvSpPr>
          <p:spPr>
            <a:xfrm rot="-5400000">
              <a:off x="852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98" name="Google Shape;5098;p48"/>
            <p:cNvCxnSpPr>
              <a:stCxn id="5075" idx="6"/>
              <a:endCxn id="5097" idx="2"/>
            </p:cNvCxnSpPr>
            <p:nvPr/>
          </p:nvCxnSpPr>
          <p:spPr>
            <a:xfrm rot="10800000">
              <a:off x="1218725" y="2946050"/>
              <a:ext cx="914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9" name="Google Shape;5099;p48"/>
            <p:cNvCxnSpPr>
              <a:stCxn id="5073" idx="6"/>
              <a:endCxn id="5097" idx="2"/>
            </p:cNvCxnSpPr>
            <p:nvPr/>
          </p:nvCxnSpPr>
          <p:spPr>
            <a:xfrm rot="10800000">
              <a:off x="1218713" y="2946050"/>
              <a:ext cx="1663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0" name="Google Shape;5100;p48"/>
            <p:cNvCxnSpPr>
              <a:stCxn id="5074" idx="6"/>
              <a:endCxn id="5097" idx="2"/>
            </p:cNvCxnSpPr>
            <p:nvPr/>
          </p:nvCxnSpPr>
          <p:spPr>
            <a:xfrm rot="10800000">
              <a:off x="1218700" y="2946050"/>
              <a:ext cx="2412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1" name="Google Shape;5101;p48"/>
            <p:cNvCxnSpPr>
              <a:stCxn id="5097" idx="6"/>
              <a:endCxn id="5088" idx="2"/>
            </p:cNvCxnSpPr>
            <p:nvPr/>
          </p:nvCxnSpPr>
          <p:spPr>
            <a:xfrm rot="10800000" flipH="1">
              <a:off x="1218738" y="1568350"/>
              <a:ext cx="1299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2" name="Google Shape;5102;p48"/>
            <p:cNvCxnSpPr>
              <a:stCxn id="5097" idx="6"/>
              <a:endCxn id="5089" idx="2"/>
            </p:cNvCxnSpPr>
            <p:nvPr/>
          </p:nvCxnSpPr>
          <p:spPr>
            <a:xfrm rot="10800000" flipH="1">
              <a:off x="1218738" y="1568350"/>
              <a:ext cx="2102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3" name="Google Shape;5103;p48"/>
            <p:cNvSpPr/>
            <p:nvPr/>
          </p:nvSpPr>
          <p:spPr>
            <a:xfrm rot="-5400000">
              <a:off x="4102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04" name="Google Shape;5104;p48"/>
            <p:cNvCxnSpPr>
              <a:stCxn id="5103" idx="6"/>
              <a:endCxn id="5089" idx="2"/>
            </p:cNvCxnSpPr>
            <p:nvPr/>
          </p:nvCxnSpPr>
          <p:spPr>
            <a:xfrm rot="10800000">
              <a:off x="3321713" y="1568350"/>
              <a:ext cx="1147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5" name="Google Shape;5105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6" name="Google Shape;5106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7" name="Google Shape;5107;p48"/>
            <p:cNvCxnSpPr>
              <a:stCxn id="5075" idx="6"/>
              <a:endCxn id="5103" idx="2"/>
            </p:cNvCxnSpPr>
            <p:nvPr/>
          </p:nvCxnSpPr>
          <p:spPr>
            <a:xfrm rot="10800000" flipH="1">
              <a:off x="2133125" y="2946050"/>
              <a:ext cx="2335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8" name="Google Shape;5108;p48"/>
            <p:cNvSpPr txBox="1"/>
            <p:nvPr/>
          </p:nvSpPr>
          <p:spPr>
            <a:xfrm>
              <a:off x="1604825" y="4523350"/>
              <a:ext cx="289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ctr" rtl="0">
                <a:spcBef>
                  <a:spcPts val="0"/>
                </a:spcBef>
                <a:spcAft>
                  <a:spcPts val="0"/>
                </a:spcAft>
                <a:buSzPts val="2400"/>
                <a:buFont typeface="Times New Roman"/>
                <a:buAutoNum type="alphaLcParenBoth" startAt="2"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No-Retraining expansion</a:t>
              </a:r>
              <a:endParaRPr/>
            </a:p>
          </p:txBody>
        </p:sp>
        <p:sp>
          <p:nvSpPr>
            <p:cNvPr id="5109" name="Google Shape;5109;p48"/>
            <p:cNvSpPr/>
            <p:nvPr/>
          </p:nvSpPr>
          <p:spPr>
            <a:xfrm>
              <a:off x="8195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8"/>
            <p:cNvSpPr/>
            <p:nvPr/>
          </p:nvSpPr>
          <p:spPr>
            <a:xfrm>
              <a:off x="3257950" y="2123050"/>
              <a:ext cx="1650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8"/>
            <p:cNvSpPr/>
            <p:nvPr/>
          </p:nvSpPr>
          <p:spPr>
            <a:xfrm>
              <a:off x="1733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8"/>
            <p:cNvSpPr txBox="1"/>
            <p:nvPr/>
          </p:nvSpPr>
          <p:spPr>
            <a:xfrm>
              <a:off x="3361905" y="234739"/>
              <a:ext cx="5376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</a:t>
              </a:r>
              <a:endParaRPr sz="2400"/>
            </a:p>
          </p:txBody>
        </p:sp>
      </p:grpSp>
      <p:grpSp>
        <p:nvGrpSpPr>
          <p:cNvPr id="5113" name="Google Shape;5113;p48"/>
          <p:cNvGrpSpPr/>
          <p:nvPr/>
        </p:nvGrpSpPr>
        <p:grpSpPr>
          <a:xfrm>
            <a:off x="6366965" y="754062"/>
            <a:ext cx="2659860" cy="3823282"/>
            <a:chOff x="5848750" y="72900"/>
            <a:chExt cx="3240175" cy="4850650"/>
          </a:xfrm>
        </p:grpSpPr>
        <p:sp>
          <p:nvSpPr>
            <p:cNvPr id="5114" name="Google Shape;5114;p48"/>
            <p:cNvSpPr/>
            <p:nvPr/>
          </p:nvSpPr>
          <p:spPr>
            <a:xfrm rot="-5400000">
              <a:off x="7087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5" name="Google Shape;5115;p48"/>
            <p:cNvSpPr/>
            <p:nvPr/>
          </p:nvSpPr>
          <p:spPr>
            <a:xfrm rot="-5400000">
              <a:off x="7836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6" name="Google Shape;5116;p48"/>
            <p:cNvSpPr/>
            <p:nvPr/>
          </p:nvSpPr>
          <p:spPr>
            <a:xfrm rot="-5400000">
              <a:off x="6339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7" name="Google Shape;5117;p48"/>
            <p:cNvSpPr/>
            <p:nvPr/>
          </p:nvSpPr>
          <p:spPr>
            <a:xfrm rot="-5400000">
              <a:off x="73927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8" name="Google Shape;5118;p48"/>
            <p:cNvSpPr/>
            <p:nvPr/>
          </p:nvSpPr>
          <p:spPr>
            <a:xfrm rot="-5400000">
              <a:off x="8293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9" name="Google Shape;5119;p48"/>
            <p:cNvSpPr/>
            <p:nvPr/>
          </p:nvSpPr>
          <p:spPr>
            <a:xfrm rot="-5400000">
              <a:off x="6643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20" name="Google Shape;5120;p48"/>
            <p:cNvCxnSpPr>
              <a:stCxn id="5116" idx="6"/>
              <a:endCxn id="5117" idx="2"/>
            </p:cNvCxnSpPr>
            <p:nvPr/>
          </p:nvCxnSpPr>
          <p:spPr>
            <a:xfrm rot="10800000" flipH="1">
              <a:off x="6705125" y="2946050"/>
              <a:ext cx="10536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1" name="Google Shape;5121;p48"/>
            <p:cNvCxnSpPr>
              <a:stCxn id="5116" idx="6"/>
              <a:endCxn id="5119" idx="2"/>
            </p:cNvCxnSpPr>
            <p:nvPr/>
          </p:nvCxnSpPr>
          <p:spPr>
            <a:xfrm rot="10800000" flipH="1">
              <a:off x="6705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2" name="Google Shape;5122;p48"/>
            <p:cNvCxnSpPr>
              <a:stCxn id="5116" idx="6"/>
              <a:endCxn id="5118" idx="2"/>
            </p:cNvCxnSpPr>
            <p:nvPr/>
          </p:nvCxnSpPr>
          <p:spPr>
            <a:xfrm rot="10800000" flipH="1">
              <a:off x="6705125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3" name="Google Shape;5123;p48"/>
            <p:cNvCxnSpPr>
              <a:stCxn id="5114" idx="6"/>
              <a:endCxn id="5119" idx="2"/>
            </p:cNvCxnSpPr>
            <p:nvPr/>
          </p:nvCxnSpPr>
          <p:spPr>
            <a:xfrm rot="10800000">
              <a:off x="7009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4" name="Google Shape;5124;p48"/>
            <p:cNvCxnSpPr>
              <a:stCxn id="5114" idx="6"/>
              <a:endCxn id="5117" idx="2"/>
            </p:cNvCxnSpPr>
            <p:nvPr/>
          </p:nvCxnSpPr>
          <p:spPr>
            <a:xfrm rot="10800000" flipH="1">
              <a:off x="7453913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5" name="Google Shape;5125;p48"/>
            <p:cNvCxnSpPr>
              <a:stCxn id="5114" idx="6"/>
              <a:endCxn id="5118" idx="2"/>
            </p:cNvCxnSpPr>
            <p:nvPr/>
          </p:nvCxnSpPr>
          <p:spPr>
            <a:xfrm rot="10800000" flipH="1">
              <a:off x="745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6" name="Google Shape;5126;p48"/>
            <p:cNvCxnSpPr>
              <a:stCxn id="5115" idx="6"/>
              <a:endCxn id="5119" idx="2"/>
            </p:cNvCxnSpPr>
            <p:nvPr/>
          </p:nvCxnSpPr>
          <p:spPr>
            <a:xfrm rot="10800000">
              <a:off x="7009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7" name="Google Shape;5127;p48"/>
            <p:cNvCxnSpPr>
              <a:stCxn id="5115" idx="6"/>
              <a:endCxn id="5117" idx="2"/>
            </p:cNvCxnSpPr>
            <p:nvPr/>
          </p:nvCxnSpPr>
          <p:spPr>
            <a:xfrm rot="10800000">
              <a:off x="7758700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8" name="Google Shape;5128;p48"/>
            <p:cNvCxnSpPr>
              <a:stCxn id="5115" idx="6"/>
              <a:endCxn id="5118" idx="2"/>
            </p:cNvCxnSpPr>
            <p:nvPr/>
          </p:nvCxnSpPr>
          <p:spPr>
            <a:xfrm rot="10800000" flipH="1">
              <a:off x="8202700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29" name="Google Shape;5129;p48"/>
            <p:cNvSpPr/>
            <p:nvPr/>
          </p:nvSpPr>
          <p:spPr>
            <a:xfrm rot="-5400000">
              <a:off x="6648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30" name="Google Shape;5130;p48"/>
            <p:cNvSpPr/>
            <p:nvPr/>
          </p:nvSpPr>
          <p:spPr>
            <a:xfrm rot="-5400000">
              <a:off x="7451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31" name="Google Shape;5131;p48"/>
            <p:cNvCxnSpPr>
              <a:stCxn id="5119" idx="6"/>
              <a:endCxn id="5129" idx="2"/>
            </p:cNvCxnSpPr>
            <p:nvPr/>
          </p:nvCxnSpPr>
          <p:spPr>
            <a:xfrm rot="10800000" flipH="1">
              <a:off x="7009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2" name="Google Shape;5132;p48"/>
            <p:cNvCxnSpPr>
              <a:stCxn id="5117" idx="6"/>
              <a:endCxn id="5129" idx="2"/>
            </p:cNvCxnSpPr>
            <p:nvPr/>
          </p:nvCxnSpPr>
          <p:spPr>
            <a:xfrm rot="10800000">
              <a:off x="7014125" y="1568350"/>
              <a:ext cx="744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3" name="Google Shape;5133;p48"/>
            <p:cNvCxnSpPr>
              <a:stCxn id="5118" idx="6"/>
              <a:endCxn id="5130" idx="2"/>
            </p:cNvCxnSpPr>
            <p:nvPr/>
          </p:nvCxnSpPr>
          <p:spPr>
            <a:xfrm rot="10800000">
              <a:off x="7817513" y="1568350"/>
              <a:ext cx="8424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4" name="Google Shape;5134;p48"/>
            <p:cNvCxnSpPr>
              <a:stCxn id="5129" idx="6"/>
            </p:cNvCxnSpPr>
            <p:nvPr/>
          </p:nvCxnSpPr>
          <p:spPr>
            <a:xfrm rot="10800000" flipH="1">
              <a:off x="7014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5" name="Google Shape;5135;p48"/>
            <p:cNvCxnSpPr>
              <a:stCxn id="5130" idx="6"/>
            </p:cNvCxnSpPr>
            <p:nvPr/>
          </p:nvCxnSpPr>
          <p:spPr>
            <a:xfrm rot="10800000" flipH="1">
              <a:off x="7817363" y="72900"/>
              <a:ext cx="12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36" name="Google Shape;5136;p48"/>
            <p:cNvSpPr/>
            <p:nvPr/>
          </p:nvSpPr>
          <p:spPr>
            <a:xfrm rot="-5400000">
              <a:off x="5881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37" name="Google Shape;5137;p48"/>
            <p:cNvCxnSpPr>
              <a:stCxn id="5116" idx="6"/>
              <a:endCxn id="5136" idx="2"/>
            </p:cNvCxnSpPr>
            <p:nvPr/>
          </p:nvCxnSpPr>
          <p:spPr>
            <a:xfrm rot="10800000">
              <a:off x="6247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8" name="Google Shape;5138;p48"/>
            <p:cNvCxnSpPr>
              <a:stCxn id="5114" idx="6"/>
              <a:endCxn id="5136" idx="2"/>
            </p:cNvCxnSpPr>
            <p:nvPr/>
          </p:nvCxnSpPr>
          <p:spPr>
            <a:xfrm rot="10800000">
              <a:off x="6247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9" name="Google Shape;5139;p48"/>
            <p:cNvCxnSpPr>
              <a:stCxn id="5115" idx="6"/>
              <a:endCxn id="5136" idx="2"/>
            </p:cNvCxnSpPr>
            <p:nvPr/>
          </p:nvCxnSpPr>
          <p:spPr>
            <a:xfrm rot="10800000">
              <a:off x="6247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0" name="Google Shape;5140;p48"/>
            <p:cNvCxnSpPr>
              <a:stCxn id="5136" idx="6"/>
              <a:endCxn id="5129" idx="2"/>
            </p:cNvCxnSpPr>
            <p:nvPr/>
          </p:nvCxnSpPr>
          <p:spPr>
            <a:xfrm rot="10800000" flipH="1">
              <a:off x="6247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1" name="Google Shape;5141;p48"/>
            <p:cNvCxnSpPr>
              <a:endCxn id="5130" idx="2"/>
            </p:cNvCxnSpPr>
            <p:nvPr/>
          </p:nvCxnSpPr>
          <p:spPr>
            <a:xfrm rot="10800000" flipH="1">
              <a:off x="6252563" y="1568400"/>
              <a:ext cx="15648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42" name="Google Shape;5142;p48"/>
            <p:cNvSpPr txBox="1"/>
            <p:nvPr/>
          </p:nvSpPr>
          <p:spPr>
            <a:xfrm>
              <a:off x="5948225" y="4523350"/>
              <a:ext cx="31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619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/>
                <a:buAutoNum type="alphaLcParenBoth" startAt="3"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Partial Retraining expansion</a:t>
              </a:r>
              <a:endParaRPr sz="2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3" name="Google Shape;5143;p48"/>
            <p:cNvSpPr/>
            <p:nvPr/>
          </p:nvSpPr>
          <p:spPr>
            <a:xfrm>
              <a:off x="58487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8"/>
            <p:cNvSpPr/>
            <p:nvPr/>
          </p:nvSpPr>
          <p:spPr>
            <a:xfrm>
              <a:off x="8255350" y="2123050"/>
              <a:ext cx="825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8"/>
            <p:cNvSpPr/>
            <p:nvPr/>
          </p:nvSpPr>
          <p:spPr>
            <a:xfrm>
              <a:off x="6305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8"/>
            <p:cNvSpPr txBox="1"/>
            <p:nvPr/>
          </p:nvSpPr>
          <p:spPr>
            <a:xfrm>
              <a:off x="7836420" y="259455"/>
              <a:ext cx="21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</a:t>
              </a:r>
              <a:endParaRPr sz="2400"/>
            </a:p>
          </p:txBody>
        </p:sp>
        <p:sp>
          <p:nvSpPr>
            <p:cNvPr id="5147" name="Google Shape;5147;p48"/>
            <p:cNvSpPr txBox="1"/>
            <p:nvPr/>
          </p:nvSpPr>
          <p:spPr>
            <a:xfrm>
              <a:off x="6302731" y="259450"/>
              <a:ext cx="89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t-1</a:t>
              </a:r>
              <a:endParaRPr sz="2400"/>
            </a:p>
          </p:txBody>
        </p:sp>
      </p:grpSp>
      <p:grpSp>
        <p:nvGrpSpPr>
          <p:cNvPr id="5148" name="Google Shape;5148;p48"/>
          <p:cNvGrpSpPr/>
          <p:nvPr/>
        </p:nvGrpSpPr>
        <p:grpSpPr>
          <a:xfrm>
            <a:off x="110958" y="736800"/>
            <a:ext cx="2599380" cy="3840544"/>
            <a:chOff x="503405" y="51000"/>
            <a:chExt cx="3166500" cy="4872550"/>
          </a:xfrm>
        </p:grpSpPr>
        <p:sp>
          <p:nvSpPr>
            <p:cNvPr id="5149" name="Google Shape;5149;p48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0" name="Google Shape;5150;p48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1" name="Google Shape;5151;p48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2" name="Google Shape;5152;p48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3" name="Google Shape;5153;p48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4" name="Google Shape;5154;p48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55" name="Google Shape;5155;p48"/>
            <p:cNvCxnSpPr>
              <a:stCxn id="5151" idx="6"/>
              <a:endCxn id="5152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6" name="Google Shape;5156;p48"/>
            <p:cNvCxnSpPr>
              <a:stCxn id="5151" idx="6"/>
              <a:endCxn id="5154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7" name="Google Shape;5157;p48"/>
            <p:cNvCxnSpPr>
              <a:stCxn id="5151" idx="6"/>
              <a:endCxn id="5153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8" name="Google Shape;5158;p48"/>
            <p:cNvCxnSpPr>
              <a:stCxn id="5149" idx="6"/>
              <a:endCxn id="5154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9" name="Google Shape;5159;p48"/>
            <p:cNvCxnSpPr>
              <a:stCxn id="5149" idx="6"/>
              <a:endCxn id="5152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0" name="Google Shape;5160;p48"/>
            <p:cNvCxnSpPr>
              <a:stCxn id="5149" idx="6"/>
              <a:endCxn id="5153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1" name="Google Shape;5161;p48"/>
            <p:cNvCxnSpPr>
              <a:stCxn id="5150" idx="6"/>
              <a:endCxn id="5154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2" name="Google Shape;5162;p48"/>
            <p:cNvCxnSpPr>
              <a:stCxn id="5150" idx="6"/>
              <a:endCxn id="5152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3" name="Google Shape;5163;p48"/>
            <p:cNvCxnSpPr>
              <a:stCxn id="5150" idx="6"/>
              <a:endCxn id="5153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64" name="Google Shape;5164;p48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65" name="Google Shape;5165;p48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66" name="Google Shape;5166;p48"/>
            <p:cNvCxnSpPr>
              <a:stCxn id="5154" idx="6"/>
              <a:endCxn id="5164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7" name="Google Shape;5167;p48"/>
            <p:cNvCxnSpPr>
              <a:stCxn id="5154" idx="6"/>
              <a:endCxn id="5165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8" name="Google Shape;5168;p48"/>
            <p:cNvCxnSpPr>
              <a:stCxn id="5152" idx="6"/>
              <a:endCxn id="5164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9" name="Google Shape;5169;p48"/>
            <p:cNvCxnSpPr>
              <a:stCxn id="5152" idx="6"/>
              <a:endCxn id="5165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0" name="Google Shape;5170;p48"/>
            <p:cNvCxnSpPr>
              <a:stCxn id="5153" idx="6"/>
              <a:endCxn id="5164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1" name="Google Shape;5171;p48"/>
            <p:cNvCxnSpPr>
              <a:stCxn id="5153" idx="6"/>
              <a:endCxn id="5165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2" name="Google Shape;5172;p48"/>
            <p:cNvCxnSpPr>
              <a:stCxn id="5164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3" name="Google Shape;5173;p48"/>
            <p:cNvCxnSpPr>
              <a:stCxn id="5165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4" name="Google Shape;5174;p48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75" name="Google Shape;5175;p48"/>
            <p:cNvCxnSpPr>
              <a:stCxn id="5151" idx="6"/>
              <a:endCxn id="5174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6" name="Google Shape;5176;p48"/>
            <p:cNvCxnSpPr>
              <a:stCxn id="5149" idx="6"/>
              <a:endCxn id="5174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7" name="Google Shape;5177;p48"/>
            <p:cNvCxnSpPr>
              <a:stCxn id="5150" idx="6"/>
              <a:endCxn id="5174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8" name="Google Shape;5178;p48"/>
            <p:cNvCxnSpPr>
              <a:stCxn id="5174" idx="6"/>
              <a:endCxn id="5164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9" name="Google Shape;5179;p48"/>
            <p:cNvSpPr/>
            <p:nvPr/>
          </p:nvSpPr>
          <p:spPr>
            <a:xfrm>
              <a:off x="503405" y="2131942"/>
              <a:ext cx="3166500" cy="94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81" name="Google Shape;5181;p48"/>
            <p:cNvCxnSpPr>
              <a:endCxn id="5165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82" name="Google Shape;5182;p48"/>
            <p:cNvSpPr txBox="1"/>
            <p:nvPr/>
          </p:nvSpPr>
          <p:spPr>
            <a:xfrm>
              <a:off x="766050" y="4523350"/>
              <a:ext cx="270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1950" algn="ctr" rtl="0"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/>
                <a:buAutoNum type="alphaLcParenBoth"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Retraining expansion</a:t>
              </a:r>
              <a:endParaRPr sz="2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3" name="Google Shape;5183;p48"/>
            <p:cNvSpPr txBox="1"/>
            <p:nvPr/>
          </p:nvSpPr>
          <p:spPr>
            <a:xfrm>
              <a:off x="1023858" y="248063"/>
              <a:ext cx="8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t-1</a:t>
              </a:r>
              <a:endParaRPr sz="2400"/>
            </a:p>
          </p:txBody>
        </p:sp>
        <p:sp>
          <p:nvSpPr>
            <p:cNvPr id="5184" name="Google Shape;5184;p48"/>
            <p:cNvSpPr txBox="1"/>
            <p:nvPr/>
          </p:nvSpPr>
          <p:spPr>
            <a:xfrm>
              <a:off x="2495950" y="248050"/>
              <a:ext cx="5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</a:t>
              </a:r>
              <a:endParaRPr sz="24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5" name="Google Shape;5185;p48"/>
          <p:cNvSpPr txBox="1"/>
          <p:nvPr/>
        </p:nvSpPr>
        <p:spPr>
          <a:xfrm>
            <a:off x="3725648" y="913225"/>
            <a:ext cx="662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t-1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p49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9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9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9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4" name="Google Shape;5194;p49"/>
          <p:cNvCxnSpPr>
            <a:stCxn id="5190" idx="6"/>
            <a:endCxn id="5193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5" name="Google Shape;5195;p49"/>
          <p:cNvCxnSpPr>
            <a:stCxn id="5191" idx="6"/>
            <a:endCxn id="5193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6" name="Google Shape;5196;p49"/>
          <p:cNvCxnSpPr>
            <a:stCxn id="5192" idx="6"/>
            <a:endCxn id="5193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7" name="Google Shape;5197;p49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8" name="Google Shape;5198;p49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9" name="Google Shape;5199;p49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0" name="Google Shape;5200;p49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01" name="Google Shape;5201;p49"/>
          <p:cNvCxnSpPr>
            <a:stCxn id="5197" idx="3"/>
            <a:endCxn id="5190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2" name="Google Shape;5202;p49"/>
          <p:cNvCxnSpPr>
            <a:stCxn id="5198" idx="3"/>
            <a:endCxn id="5190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3" name="Google Shape;5203;p49"/>
          <p:cNvCxnSpPr>
            <a:stCxn id="5199" idx="3"/>
            <a:endCxn id="5191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4" name="Google Shape;5204;p49"/>
          <p:cNvCxnSpPr>
            <a:stCxn id="5200" idx="3"/>
            <a:endCxn id="5192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5" name="Google Shape;5205;p49"/>
          <p:cNvCxnSpPr>
            <a:stCxn id="5199" idx="3"/>
            <a:endCxn id="5192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6" name="Google Shape;5206;p49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7" name="Google Shape;5207;p49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8" name="Google Shape;5208;p49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09" name="Google Shape;5209;p49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0" name="Google Shape;5210;p49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1" name="Google Shape;5211;p49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9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3" name="Google Shape;5213;p49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14" name="Google Shape;5214;p49"/>
          <p:cNvCxnSpPr>
            <a:stCxn id="5212" idx="3"/>
            <a:endCxn id="5211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5" name="Google Shape;5215;p49"/>
          <p:cNvCxnSpPr>
            <a:stCxn id="5211" idx="6"/>
            <a:endCxn id="5213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6" name="Google Shape;5216;p49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9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8" name="Google Shape;5218;p49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19" name="Google Shape;5219;p49"/>
          <p:cNvCxnSpPr>
            <a:stCxn id="5217" idx="3"/>
            <a:endCxn id="5216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0" name="Google Shape;5220;p49"/>
          <p:cNvCxnSpPr>
            <a:stCxn id="5216" idx="6"/>
            <a:endCxn id="5218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1" name="Google Shape;5221;p49"/>
          <p:cNvCxnSpPr>
            <a:stCxn id="5216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2" name="Google Shape;5222;p49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3" name="Google Shape;5223;p49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5224" name="Google Shape;5224;p49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5225" name="Google Shape;5225;p49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Google Shape;5230;p50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1" name="Google Shape;5231;p50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32" name="Google Shape;5232;p50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50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50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50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50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50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50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50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50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50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50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50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50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50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50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50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50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50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0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50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50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50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50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50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50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50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50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50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50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50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50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50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50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50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50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50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50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50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50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50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50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50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50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5" name="Google Shape;5275;p50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76" name="Google Shape;5276;p50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7" name="Google Shape;5277;p50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8" name="Google Shape;5278;p50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79" name="Google Shape;5279;p50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80" name="Google Shape;5280;p50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50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50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50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50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5" name="Google Shape;5285;p50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50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50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50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50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50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1" name="Google Shape;5291;p50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2" name="Google Shape;5292;p50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50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50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5" name="Google Shape;5295;p50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6" name="Google Shape;5296;p50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50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8" name="Google Shape;5298;p50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9" name="Google Shape;5299;p50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0" name="Google Shape;5300;p50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50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50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50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50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50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6" name="Google Shape;5306;p50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7" name="Google Shape;5307;p50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8" name="Google Shape;5308;p50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9" name="Google Shape;5309;p50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50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50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50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0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0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0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0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0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0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0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0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0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0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3" name="Google Shape;5323;p50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24" name="Google Shape;5324;p50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5" name="Google Shape;5325;p50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6" name="Google Shape;5326;p50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7" name="Google Shape;5327;p50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5328" name="Google Shape;5328;p50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51"/>
          <p:cNvSpPr/>
          <p:nvPr/>
        </p:nvSpPr>
        <p:spPr>
          <a:xfrm>
            <a:off x="427650" y="943999"/>
            <a:ext cx="398700" cy="36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4" name="Google Shape;5334;p51"/>
          <p:cNvSpPr/>
          <p:nvPr/>
        </p:nvSpPr>
        <p:spPr>
          <a:xfrm>
            <a:off x="1321375" y="310700"/>
            <a:ext cx="1320600" cy="1628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1"/>
          <p:cNvSpPr/>
          <p:nvPr/>
        </p:nvSpPr>
        <p:spPr>
          <a:xfrm>
            <a:off x="418625" y="3029026"/>
            <a:ext cx="398700" cy="39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6" name="Google Shape;5336;p51"/>
          <p:cNvSpPr txBox="1"/>
          <p:nvPr/>
        </p:nvSpPr>
        <p:spPr>
          <a:xfrm>
            <a:off x="236825" y="144112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128*128*1</a:t>
            </a:r>
            <a:endParaRPr sz="900"/>
          </a:p>
        </p:txBody>
      </p:sp>
      <p:sp>
        <p:nvSpPr>
          <p:cNvPr id="5337" name="Google Shape;5337;p51"/>
          <p:cNvSpPr txBox="1"/>
          <p:nvPr/>
        </p:nvSpPr>
        <p:spPr>
          <a:xfrm>
            <a:off x="236825" y="346682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128*128*1</a:t>
            </a:r>
            <a:endParaRPr sz="900"/>
          </a:p>
        </p:txBody>
      </p:sp>
      <p:sp>
        <p:nvSpPr>
          <p:cNvPr id="5338" name="Google Shape;5338;p51"/>
          <p:cNvSpPr/>
          <p:nvPr/>
        </p:nvSpPr>
        <p:spPr>
          <a:xfrm rot="7778">
            <a:off x="1395105" y="795973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9" name="Google Shape;5339;p51"/>
          <p:cNvSpPr/>
          <p:nvPr/>
        </p:nvSpPr>
        <p:spPr>
          <a:xfrm rot="7778">
            <a:off x="1817630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0" name="Google Shape;5340;p51"/>
          <p:cNvSpPr/>
          <p:nvPr/>
        </p:nvSpPr>
        <p:spPr>
          <a:xfrm rot="7778">
            <a:off x="2240155" y="12339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1" name="Google Shape;5341;p51"/>
          <p:cNvSpPr/>
          <p:nvPr/>
        </p:nvSpPr>
        <p:spPr>
          <a:xfrm rot="7778">
            <a:off x="2266055" y="4166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2" name="Google Shape;5342;p51"/>
          <p:cNvSpPr/>
          <p:nvPr/>
        </p:nvSpPr>
        <p:spPr>
          <a:xfrm>
            <a:off x="2906188" y="4701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1"/>
          <p:cNvSpPr/>
          <p:nvPr/>
        </p:nvSpPr>
        <p:spPr>
          <a:xfrm>
            <a:off x="2901325" y="1267850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1"/>
          <p:cNvSpPr/>
          <p:nvPr/>
        </p:nvSpPr>
        <p:spPr>
          <a:xfrm>
            <a:off x="3998663" y="741513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1"/>
          <p:cNvSpPr/>
          <p:nvPr/>
        </p:nvSpPr>
        <p:spPr>
          <a:xfrm>
            <a:off x="3682988" y="1060388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1"/>
          <p:cNvSpPr/>
          <p:nvPr/>
        </p:nvSpPr>
        <p:spPr>
          <a:xfrm>
            <a:off x="4742750" y="310700"/>
            <a:ext cx="1221600" cy="16281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1"/>
          <p:cNvSpPr/>
          <p:nvPr/>
        </p:nvSpPr>
        <p:spPr>
          <a:xfrm rot="7778">
            <a:off x="4810692" y="800623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8" name="Google Shape;5348;p51"/>
          <p:cNvSpPr/>
          <p:nvPr/>
        </p:nvSpPr>
        <p:spPr>
          <a:xfrm rot="7778">
            <a:off x="5218330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9" name="Google Shape;5349;p51"/>
          <p:cNvSpPr/>
          <p:nvPr/>
        </p:nvSpPr>
        <p:spPr>
          <a:xfrm rot="7778">
            <a:off x="5625942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CONV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0" name="Google Shape;5350;p51"/>
          <p:cNvSpPr/>
          <p:nvPr/>
        </p:nvSpPr>
        <p:spPr>
          <a:xfrm>
            <a:off x="6329650" y="948825"/>
            <a:ext cx="495000" cy="36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1" name="Google Shape;5351;p51"/>
          <p:cNvSpPr txBox="1"/>
          <p:nvPr/>
        </p:nvSpPr>
        <p:spPr>
          <a:xfrm>
            <a:off x="6198275" y="1330100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128*128*1</a:t>
            </a:r>
            <a:endParaRPr sz="900"/>
          </a:p>
        </p:txBody>
      </p:sp>
      <p:cxnSp>
        <p:nvCxnSpPr>
          <p:cNvPr id="5352" name="Google Shape;5352;p51"/>
          <p:cNvCxnSpPr>
            <a:stCxn id="5333" idx="3"/>
            <a:endCxn id="5334" idx="1"/>
          </p:cNvCxnSpPr>
          <p:nvPr/>
        </p:nvCxnSpPr>
        <p:spPr>
          <a:xfrm>
            <a:off x="826350" y="1124749"/>
            <a:ext cx="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3" name="Google Shape;5353;p51"/>
          <p:cNvCxnSpPr>
            <a:stCxn id="5338" idx="3"/>
            <a:endCxn id="5339" idx="1"/>
          </p:cNvCxnSpPr>
          <p:nvPr/>
        </p:nvCxnSpPr>
        <p:spPr>
          <a:xfrm rot="10800000" flipH="1">
            <a:off x="1660305" y="1124323"/>
            <a:ext cx="1572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4" name="Google Shape;5354;p51"/>
          <p:cNvCxnSpPr>
            <a:stCxn id="5339" idx="3"/>
            <a:endCxn id="5341" idx="1"/>
          </p:cNvCxnSpPr>
          <p:nvPr/>
        </p:nvCxnSpPr>
        <p:spPr>
          <a:xfrm rot="10800000" flipH="1">
            <a:off x="2082830" y="745248"/>
            <a:ext cx="183300" cy="3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5" name="Google Shape;5355;p51"/>
          <p:cNvCxnSpPr>
            <a:stCxn id="5339" idx="3"/>
            <a:endCxn id="5340" idx="1"/>
          </p:cNvCxnSpPr>
          <p:nvPr/>
        </p:nvCxnSpPr>
        <p:spPr>
          <a:xfrm>
            <a:off x="2082830" y="1125048"/>
            <a:ext cx="15720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6" name="Google Shape;5356;p51"/>
          <p:cNvCxnSpPr>
            <a:stCxn id="5341" idx="3"/>
          </p:cNvCxnSpPr>
          <p:nvPr/>
        </p:nvCxnSpPr>
        <p:spPr>
          <a:xfrm>
            <a:off x="2531255" y="745948"/>
            <a:ext cx="3771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7" name="Google Shape;5357;p51"/>
          <p:cNvCxnSpPr>
            <a:stCxn id="5340" idx="3"/>
          </p:cNvCxnSpPr>
          <p:nvPr/>
        </p:nvCxnSpPr>
        <p:spPr>
          <a:xfrm>
            <a:off x="2505355" y="1563248"/>
            <a:ext cx="381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8" name="Google Shape;5358;p51"/>
          <p:cNvCxnSpPr>
            <a:stCxn id="5342" idx="5"/>
            <a:endCxn id="5344" idx="0"/>
          </p:cNvCxnSpPr>
          <p:nvPr/>
        </p:nvCxnSpPr>
        <p:spPr>
          <a:xfrm>
            <a:off x="3358588" y="544138"/>
            <a:ext cx="1016100" cy="197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9" name="Google Shape;5359;p51"/>
          <p:cNvCxnSpPr>
            <a:stCxn id="5343" idx="4"/>
            <a:endCxn id="5345" idx="3"/>
          </p:cNvCxnSpPr>
          <p:nvPr/>
        </p:nvCxnSpPr>
        <p:spPr>
          <a:xfrm rot="10800000" flipH="1">
            <a:off x="3054102" y="1507962"/>
            <a:ext cx="705300" cy="133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0" name="Google Shape;5360;p51"/>
          <p:cNvCxnSpPr>
            <a:stCxn id="5345" idx="5"/>
            <a:endCxn id="5346" idx="1"/>
          </p:cNvCxnSpPr>
          <p:nvPr/>
        </p:nvCxnSpPr>
        <p:spPr>
          <a:xfrm rot="10800000" flipH="1">
            <a:off x="4135388" y="1124776"/>
            <a:ext cx="6075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1" name="Google Shape;5361;p51"/>
          <p:cNvCxnSpPr>
            <a:stCxn id="5347" idx="3"/>
            <a:endCxn id="5348" idx="1"/>
          </p:cNvCxnSpPr>
          <p:nvPr/>
        </p:nvCxnSpPr>
        <p:spPr>
          <a:xfrm rot="10800000" flipH="1">
            <a:off x="5075892" y="1124473"/>
            <a:ext cx="1425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2" name="Google Shape;5362;p51"/>
          <p:cNvCxnSpPr>
            <a:stCxn id="5348" idx="3"/>
            <a:endCxn id="5349" idx="1"/>
          </p:cNvCxnSpPr>
          <p:nvPr/>
        </p:nvCxnSpPr>
        <p:spPr>
          <a:xfrm rot="10800000" flipH="1">
            <a:off x="5483530" y="1124448"/>
            <a:ext cx="1425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3" name="Google Shape;5363;p51"/>
          <p:cNvCxnSpPr>
            <a:stCxn id="5349" idx="3"/>
            <a:endCxn id="5350" idx="1"/>
          </p:cNvCxnSpPr>
          <p:nvPr/>
        </p:nvCxnSpPr>
        <p:spPr>
          <a:xfrm>
            <a:off x="5891142" y="1125048"/>
            <a:ext cx="4386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4" name="Google Shape;5364;p51"/>
          <p:cNvSpPr/>
          <p:nvPr/>
        </p:nvSpPr>
        <p:spPr>
          <a:xfrm>
            <a:off x="1512775" y="3046725"/>
            <a:ext cx="937800" cy="36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ENcoder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5" name="Google Shape;5365;p51"/>
          <p:cNvSpPr/>
          <p:nvPr/>
        </p:nvSpPr>
        <p:spPr>
          <a:xfrm>
            <a:off x="2886338" y="24195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1"/>
          <p:cNvSpPr/>
          <p:nvPr/>
        </p:nvSpPr>
        <p:spPr>
          <a:xfrm>
            <a:off x="2802075" y="3342325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1"/>
          <p:cNvSpPr/>
          <p:nvPr/>
        </p:nvSpPr>
        <p:spPr>
          <a:xfrm>
            <a:off x="3882813" y="25450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1"/>
          <p:cNvSpPr/>
          <p:nvPr/>
        </p:nvSpPr>
        <p:spPr>
          <a:xfrm>
            <a:off x="3553550" y="2884325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1"/>
          <p:cNvSpPr/>
          <p:nvPr/>
        </p:nvSpPr>
        <p:spPr>
          <a:xfrm>
            <a:off x="4953350" y="2803513"/>
            <a:ext cx="937800" cy="3615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Decoder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70" name="Google Shape;5370;p51"/>
          <p:cNvCxnSpPr>
            <a:endCxn id="5364" idx="1"/>
          </p:cNvCxnSpPr>
          <p:nvPr/>
        </p:nvCxnSpPr>
        <p:spPr>
          <a:xfrm>
            <a:off x="817375" y="3227475"/>
            <a:ext cx="69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1" name="Google Shape;5371;p51"/>
          <p:cNvCxnSpPr>
            <a:stCxn id="5364" idx="3"/>
            <a:endCxn id="5365" idx="2"/>
          </p:cNvCxnSpPr>
          <p:nvPr/>
        </p:nvCxnSpPr>
        <p:spPr>
          <a:xfrm rot="10800000" flipH="1">
            <a:off x="2450575" y="2793075"/>
            <a:ext cx="435900" cy="4344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2" name="Google Shape;5372;p51"/>
          <p:cNvCxnSpPr>
            <a:stCxn id="5364" idx="3"/>
            <a:endCxn id="5366" idx="2"/>
          </p:cNvCxnSpPr>
          <p:nvPr/>
        </p:nvCxnSpPr>
        <p:spPr>
          <a:xfrm>
            <a:off x="2450575" y="3227475"/>
            <a:ext cx="351600" cy="488400"/>
          </a:xfrm>
          <a:prstGeom prst="curved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3" name="Google Shape;5373;p51"/>
          <p:cNvCxnSpPr>
            <a:stCxn id="5365" idx="5"/>
            <a:endCxn id="5367" idx="0"/>
          </p:cNvCxnSpPr>
          <p:nvPr/>
        </p:nvCxnSpPr>
        <p:spPr>
          <a:xfrm>
            <a:off x="3338738" y="2493538"/>
            <a:ext cx="920100" cy="51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4" name="Google Shape;5374;p51"/>
          <p:cNvCxnSpPr>
            <a:stCxn id="5366" idx="4"/>
            <a:endCxn id="5368" idx="3"/>
          </p:cNvCxnSpPr>
          <p:nvPr/>
        </p:nvCxnSpPr>
        <p:spPr>
          <a:xfrm rot="10800000" flipH="1">
            <a:off x="2954852" y="3331937"/>
            <a:ext cx="675000" cy="384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5" name="Google Shape;5375;p51"/>
          <p:cNvCxnSpPr>
            <a:stCxn id="5368" idx="5"/>
            <a:endCxn id="5369" idx="1"/>
          </p:cNvCxnSpPr>
          <p:nvPr/>
        </p:nvCxnSpPr>
        <p:spPr>
          <a:xfrm>
            <a:off x="4005950" y="2958313"/>
            <a:ext cx="947400" cy="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6" name="Google Shape;5376;p51"/>
          <p:cNvSpPr/>
          <p:nvPr/>
        </p:nvSpPr>
        <p:spPr>
          <a:xfrm>
            <a:off x="6380075" y="2779376"/>
            <a:ext cx="398700" cy="39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77" name="Google Shape;5377;p51"/>
          <p:cNvCxnSpPr>
            <a:stCxn id="5369" idx="3"/>
            <a:endCxn id="5376" idx="1"/>
          </p:cNvCxnSpPr>
          <p:nvPr/>
        </p:nvCxnSpPr>
        <p:spPr>
          <a:xfrm rot="10800000" flipH="1">
            <a:off x="5891150" y="2977963"/>
            <a:ext cx="4890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8" name="Google Shape;5378;p51"/>
          <p:cNvSpPr txBox="1"/>
          <p:nvPr/>
        </p:nvSpPr>
        <p:spPr>
          <a:xfrm>
            <a:off x="1465350" y="2005600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5379" name="Google Shape;5379;p51"/>
          <p:cNvSpPr txBox="1"/>
          <p:nvPr/>
        </p:nvSpPr>
        <p:spPr>
          <a:xfrm>
            <a:off x="4958475" y="2050000"/>
            <a:ext cx="9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5380" name="Google Shape;5380;p51"/>
          <p:cNvSpPr txBox="1"/>
          <p:nvPr/>
        </p:nvSpPr>
        <p:spPr>
          <a:xfrm>
            <a:off x="6228400" y="336237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128*128*1</a:t>
            </a:r>
            <a:endParaRPr sz="900"/>
          </a:p>
        </p:txBody>
      </p:sp>
      <p:sp>
        <p:nvSpPr>
          <p:cNvPr id="5381" name="Google Shape;5381;p51"/>
          <p:cNvSpPr txBox="1"/>
          <p:nvPr/>
        </p:nvSpPr>
        <p:spPr>
          <a:xfrm>
            <a:off x="3145300" y="74000"/>
            <a:ext cx="12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6" name="Google Shape;5386;p52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7" name="Google Shape;5387;p52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388" name="Google Shape;5388;p52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9" name="Google Shape;5389;p52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0" name="Google Shape;5390;p52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1" name="Google Shape;5391;p52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392" name="Google Shape;5392;p52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3" name="Google Shape;5393;p52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4" name="Google Shape;5394;p52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5" name="Google Shape;5395;p52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6" name="Google Shape;5396;p52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7" name="Google Shape;5397;p52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8" name="Google Shape;5398;p52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53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5404" name="Google Shape;5404;p53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05" name="Google Shape;5405;p53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06" name="Google Shape;5406;p53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7" name="Google Shape;5407;p53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8" name="Google Shape;5408;p53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9" name="Google Shape;5409;p53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0" name="Google Shape;5410;p53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11" name="Google Shape;5411;p53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2" name="Google Shape;5412;p53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3" name="Google Shape;5413;p53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4" name="Google Shape;5414;p53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415" name="Google Shape;5415;p53"/>
          <p:cNvCxnSpPr>
            <a:stCxn id="5411" idx="6"/>
            <a:endCxn id="5403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6" name="Google Shape;5416;p53"/>
          <p:cNvCxnSpPr>
            <a:stCxn id="5412" idx="6"/>
            <a:endCxn id="5403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7" name="Google Shape;5417;p53"/>
          <p:cNvCxnSpPr>
            <a:stCxn id="5413" idx="6"/>
            <a:endCxn id="5403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8" name="Google Shape;5418;p53"/>
          <p:cNvCxnSpPr>
            <a:stCxn id="5411" idx="6"/>
            <a:endCxn id="5404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9" name="Google Shape;5419;p53"/>
          <p:cNvCxnSpPr>
            <a:stCxn id="5411" idx="6"/>
            <a:endCxn id="5405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0" name="Google Shape;5420;p53"/>
          <p:cNvCxnSpPr>
            <a:stCxn id="5411" idx="5"/>
            <a:endCxn id="5410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1" name="Google Shape;5421;p53"/>
          <p:cNvCxnSpPr>
            <a:stCxn id="5412" idx="6"/>
            <a:endCxn id="5404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53"/>
          <p:cNvCxnSpPr>
            <a:stCxn id="5412" idx="6"/>
            <a:endCxn id="5405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53"/>
          <p:cNvCxnSpPr>
            <a:stCxn id="5412" idx="6"/>
            <a:endCxn id="5410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53"/>
          <p:cNvCxnSpPr>
            <a:stCxn id="5413" idx="6"/>
            <a:endCxn id="5404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5" name="Google Shape;5425;p53"/>
          <p:cNvCxnSpPr>
            <a:stCxn id="5413" idx="6"/>
            <a:endCxn id="5405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6" name="Google Shape;5426;p53"/>
          <p:cNvCxnSpPr>
            <a:stCxn id="5413" idx="6"/>
            <a:endCxn id="5410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7" name="Google Shape;5427;p53"/>
          <p:cNvCxnSpPr>
            <a:stCxn id="5414" idx="6"/>
            <a:endCxn id="5428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9" name="Google Shape;5429;p53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0" name="Google Shape;5430;p53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1" name="Google Shape;5431;p53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2" name="Google Shape;5432;p53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33" name="Google Shape;5433;p53"/>
          <p:cNvCxnSpPr>
            <a:stCxn id="5410" idx="6"/>
            <a:endCxn id="5414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4" name="Google Shape;5434;p53"/>
          <p:cNvCxnSpPr>
            <a:stCxn id="5405" idx="6"/>
            <a:endCxn id="5414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5" name="Google Shape;5435;p53"/>
          <p:cNvCxnSpPr>
            <a:stCxn id="5404" idx="6"/>
            <a:endCxn id="5414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6" name="Google Shape;5436;p53"/>
          <p:cNvCxnSpPr>
            <a:stCxn id="5403" idx="6"/>
            <a:endCxn id="5414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8" name="Google Shape;5428;p53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7" name="Google Shape;5437;p53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54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43" name="Google Shape;5443;p54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44" name="Google Shape;5444;p54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5" name="Google Shape;5445;p54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446" name="Google Shape;5446;p54"/>
          <p:cNvCxnSpPr>
            <a:stCxn id="5445" idx="6"/>
            <a:endCxn id="5447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8" name="Google Shape;5448;p54"/>
          <p:cNvCxnSpPr>
            <a:stCxn id="5443" idx="6"/>
            <a:endCxn id="5445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9" name="Google Shape;5449;p54"/>
          <p:cNvCxnSpPr>
            <a:stCxn id="5442" idx="6"/>
            <a:endCxn id="5445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0" name="Google Shape;5450;p54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51" name="Google Shape;5451;p54"/>
          <p:cNvCxnSpPr>
            <a:stCxn id="5444" idx="3"/>
            <a:endCxn id="5442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54"/>
          <p:cNvCxnSpPr>
            <a:stCxn id="5450" idx="3"/>
            <a:endCxn id="5443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3" name="Google Shape;5453;p54"/>
          <p:cNvCxnSpPr>
            <a:stCxn id="5444" idx="3"/>
            <a:endCxn id="5443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4" name="Google Shape;5454;p54"/>
          <p:cNvCxnSpPr>
            <a:stCxn id="5450" idx="3"/>
            <a:endCxn id="5442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455" name="Google Shape;5455;p54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5456" name="Google Shape;5456;p54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7" name="Google Shape;5457;p54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8" name="Google Shape;5458;p54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9" name="Google Shape;5459;p54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0" name="Google Shape;5460;p54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1" name="Google Shape;5461;p54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2" name="Google Shape;5462;p54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3" name="Google Shape;5463;p54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4" name="Google Shape;5464;p54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5" name="Google Shape;5465;p54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6" name="Google Shape;5466;p54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7" name="Google Shape;5467;p54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8" name="Google Shape;5468;p54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9" name="Google Shape;5469;p54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70" name="Google Shape;5470;p54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471" name="Google Shape;5471;p54"/>
            <p:cNvCxnSpPr>
              <a:stCxn id="5456" idx="6"/>
              <a:endCxn id="5459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2" name="Google Shape;5472;p54"/>
            <p:cNvCxnSpPr>
              <a:stCxn id="5456" idx="6"/>
              <a:endCxn id="5460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3" name="Google Shape;5473;p54"/>
            <p:cNvCxnSpPr>
              <a:endCxn id="5461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4" name="Google Shape;5474;p54"/>
            <p:cNvCxnSpPr>
              <a:stCxn id="5457" idx="6"/>
              <a:endCxn id="5459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5" name="Google Shape;5475;p54"/>
            <p:cNvCxnSpPr>
              <a:stCxn id="5457" idx="6"/>
              <a:endCxn id="5460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6" name="Google Shape;5476;p54"/>
            <p:cNvCxnSpPr>
              <a:stCxn id="5457" idx="6"/>
              <a:endCxn id="5461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7" name="Google Shape;5477;p54"/>
            <p:cNvCxnSpPr>
              <a:stCxn id="5458" idx="6"/>
              <a:endCxn id="5459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8" name="Google Shape;5478;p54"/>
            <p:cNvCxnSpPr>
              <a:stCxn id="5458" idx="6"/>
              <a:endCxn id="5460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9" name="Google Shape;5479;p54"/>
            <p:cNvCxnSpPr>
              <a:stCxn id="5458" idx="6"/>
              <a:endCxn id="5461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0" name="Google Shape;5480;p54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1" name="Google Shape;5481;p54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2" name="Google Shape;5482;p54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3" name="Google Shape;5483;p54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4" name="Google Shape;5484;p54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5" name="Google Shape;5485;p54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6" name="Google Shape;5486;p54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7" name="Google Shape;5487;p54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8" name="Google Shape;5488;p54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9" name="Google Shape;5489;p54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0" name="Google Shape;5490;p54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1" name="Google Shape;5491;p54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2" name="Google Shape;5492;p54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3" name="Google Shape;5493;p54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4" name="Google Shape;5494;p54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5" name="Google Shape;5495;p54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6" name="Google Shape;5496;p54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7" name="Google Shape;5497;p54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8" name="Google Shape;5498;p54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9" name="Google Shape;5499;p54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0" name="Google Shape;5500;p54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1" name="Google Shape;5501;p54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2" name="Google Shape;5502;p54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3" name="Google Shape;5503;p54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4" name="Google Shape;5504;p54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5" name="Google Shape;5505;p54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6" name="Google Shape;5506;p54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7" name="Google Shape;5507;p54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8" name="Google Shape;5508;p54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9" name="Google Shape;5509;p54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0" name="Google Shape;5510;p54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1" name="Google Shape;5511;p54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2" name="Google Shape;5512;p54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3" name="Google Shape;5513;p54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4" name="Google Shape;5514;p54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5" name="Google Shape;5515;p54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16" name="Google Shape;5516;p54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517" name="Google Shape;5517;p54"/>
            <p:cNvCxnSpPr>
              <a:stCxn id="5468" idx="6"/>
              <a:endCxn id="5516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8" name="Google Shape;5518;p54"/>
            <p:cNvCxnSpPr>
              <a:stCxn id="5469" idx="6"/>
              <a:endCxn id="5516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9" name="Google Shape;5519;p54"/>
            <p:cNvCxnSpPr>
              <a:stCxn id="5470" idx="6"/>
              <a:endCxn id="5516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20" name="Google Shape;5520;p54"/>
            <p:cNvCxnSpPr>
              <a:stCxn id="5516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21" name="Google Shape;5521;p54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22" name="Google Shape;5522;p54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23" name="Google Shape;5523;p54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524" name="Google Shape;5524;p54"/>
          <p:cNvSpPr txBox="1"/>
          <p:nvPr/>
        </p:nvSpPr>
        <p:spPr>
          <a:xfrm>
            <a:off x="2711850" y="46359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5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30" name="Google Shape;5530;p5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31" name="Google Shape;5531;p5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2" name="Google Shape;5532;p5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533" name="Google Shape;5533;p55"/>
          <p:cNvCxnSpPr>
            <a:stCxn id="5532" idx="6"/>
            <a:endCxn id="5534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5" name="Google Shape;5535;p55"/>
          <p:cNvCxnSpPr>
            <a:stCxn id="5530" idx="6"/>
            <a:endCxn id="5532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6" name="Google Shape;5536;p55"/>
          <p:cNvCxnSpPr>
            <a:stCxn id="5529" idx="6"/>
            <a:endCxn id="5532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7" name="Google Shape;5537;p5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38" name="Google Shape;5538;p55"/>
          <p:cNvCxnSpPr>
            <a:stCxn id="5531" idx="3"/>
            <a:endCxn id="5529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9" name="Google Shape;5539;p55"/>
          <p:cNvCxnSpPr>
            <a:stCxn id="5537" idx="3"/>
            <a:endCxn id="5530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0" name="Google Shape;5540;p55"/>
          <p:cNvCxnSpPr>
            <a:stCxn id="5531" idx="3"/>
            <a:endCxn id="5530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1" name="Google Shape;5541;p55"/>
          <p:cNvCxnSpPr>
            <a:stCxn id="5537" idx="3"/>
            <a:endCxn id="5529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542" name="Google Shape;5542;p5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5543" name="Google Shape;5543;p5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1" name="Google Shape;5551;p5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2" name="Google Shape;5552;p5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6" name="Google Shape;5556;p5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558" name="Google Shape;5558;p55"/>
            <p:cNvCxnSpPr>
              <a:stCxn id="5543" idx="6"/>
              <a:endCxn id="554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59" name="Google Shape;5559;p55"/>
            <p:cNvCxnSpPr>
              <a:stCxn id="5543" idx="6"/>
              <a:endCxn id="5547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0" name="Google Shape;5560;p55"/>
            <p:cNvCxnSpPr>
              <a:endCxn id="554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1" name="Google Shape;5561;p55"/>
            <p:cNvCxnSpPr>
              <a:stCxn id="5544" idx="6"/>
              <a:endCxn id="554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2" name="Google Shape;5562;p55"/>
            <p:cNvCxnSpPr>
              <a:stCxn id="5544" idx="6"/>
              <a:endCxn id="554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3" name="Google Shape;5563;p55"/>
            <p:cNvCxnSpPr>
              <a:stCxn id="5544" idx="6"/>
              <a:endCxn id="554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4" name="Google Shape;5564;p55"/>
            <p:cNvCxnSpPr>
              <a:stCxn id="5545" idx="6"/>
              <a:endCxn id="554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5" name="Google Shape;5565;p55"/>
            <p:cNvCxnSpPr>
              <a:stCxn id="5545" idx="6"/>
              <a:endCxn id="554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6" name="Google Shape;5566;p55"/>
            <p:cNvCxnSpPr>
              <a:stCxn id="5545" idx="6"/>
              <a:endCxn id="554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7" name="Google Shape;5567;p5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8" name="Google Shape;5568;p5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9" name="Google Shape;5569;p5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0" name="Google Shape;5570;p5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1" name="Google Shape;5571;p5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2" name="Google Shape;5572;p5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3" name="Google Shape;5573;p5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4" name="Google Shape;5574;p5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5" name="Google Shape;5575;p5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6" name="Google Shape;5576;p5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7" name="Google Shape;5577;p5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8" name="Google Shape;5578;p5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9" name="Google Shape;5579;p5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0" name="Google Shape;5580;p5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1" name="Google Shape;5581;p5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2" name="Google Shape;5582;p5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3" name="Google Shape;5583;p5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4" name="Google Shape;5584;p5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5" name="Google Shape;5585;p5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6" name="Google Shape;5586;p5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7" name="Google Shape;5587;p5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8" name="Google Shape;5588;p5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9" name="Google Shape;5589;p5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0" name="Google Shape;5590;p5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1" name="Google Shape;5591;p5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2" name="Google Shape;5592;p5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3" name="Google Shape;5593;p5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4" name="Google Shape;5594;p5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5" name="Google Shape;5595;p5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6" name="Google Shape;5596;p5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7" name="Google Shape;5597;p5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8" name="Google Shape;5598;p5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9" name="Google Shape;5599;p5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0" name="Google Shape;5600;p5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1" name="Google Shape;5601;p5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2" name="Google Shape;5602;p5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03" name="Google Shape;5603;p5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604" name="Google Shape;5604;p55"/>
            <p:cNvCxnSpPr>
              <a:stCxn id="5555" idx="6"/>
              <a:endCxn id="5603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5" name="Google Shape;5605;p55"/>
            <p:cNvCxnSpPr>
              <a:stCxn id="5556" idx="6"/>
              <a:endCxn id="5603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6" name="Google Shape;5606;p55"/>
            <p:cNvCxnSpPr>
              <a:stCxn id="5557" idx="6"/>
              <a:endCxn id="5603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7" name="Google Shape;5607;p55"/>
            <p:cNvCxnSpPr>
              <a:stCxn id="5603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08" name="Google Shape;5608;p5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09" name="Google Shape;5609;p5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10" name="Google Shape;5610;p5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611" name="Google Shape;5611;p55"/>
          <p:cNvSpPr txBox="1"/>
          <p:nvPr/>
        </p:nvSpPr>
        <p:spPr>
          <a:xfrm>
            <a:off x="2711850" y="46359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6" name="Google Shape;5616;p5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5617" name="Google Shape;5617;p5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18" name="Google Shape;5618;p5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19" name="Google Shape;5619;p5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5620" name="Google Shape;5620;p5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5621" name="Google Shape;5621;p5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622" name="Google Shape;5622;p5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5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5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31" name="Google Shape;5631;p5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632" name="Google Shape;5632;p5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633" name="Google Shape;5633;p5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34" name="Google Shape;5634;p5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5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5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5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5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5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5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5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5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5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5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5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5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5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5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5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5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5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5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5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5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5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5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5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5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5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5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5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5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5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5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5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5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5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5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5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5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5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5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5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5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5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5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5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5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5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0" name="Google Shape;5680;p5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5681" name="Google Shape;5681;p5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682" name="Google Shape;5682;p5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5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5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5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5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5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5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5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5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91" name="Google Shape;5691;p5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692" name="Google Shape;5692;p5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93" name="Google Shape;5693;p5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5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5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5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5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5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5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5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5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5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5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5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5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5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5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5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5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5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5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5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5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5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5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5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5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5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5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5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5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5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5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5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5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5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5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5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5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5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5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5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37" name="Google Shape;5737;p5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5738" name="Google Shape;5738;p5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9" name="Google Shape;5739;p5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5740" name="Google Shape;5740;p5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741" name="Google Shape;5741;p5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5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5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5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5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5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5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5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5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50" name="Google Shape;5750;p5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751" name="Google Shape;5751;p5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2" name="Google Shape;5752;p5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5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5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5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5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5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5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5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5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5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5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5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5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5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5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5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5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5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5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5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5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5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5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5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5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5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5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5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5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5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5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5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5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5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5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5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5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5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98" name="Google Shape;5798;p56"/>
            <p:cNvCxnSpPr>
              <a:endCxn id="5761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99" name="Google Shape;5799;p56"/>
            <p:cNvCxnSpPr>
              <a:stCxn id="5761" idx="4"/>
              <a:endCxn id="5776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0" name="Google Shape;5800;p56"/>
            <p:cNvCxnSpPr>
              <a:stCxn id="5776" idx="6"/>
              <a:endCxn id="5774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1" name="Google Shape;5801;p56"/>
            <p:cNvCxnSpPr>
              <a:stCxn id="5774" idx="5"/>
              <a:endCxn id="5780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2" name="Google Shape;5802;p56"/>
            <p:cNvCxnSpPr>
              <a:stCxn id="5780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803" name="Google Shape;5803;p5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5804" name="Google Shape;5804;p5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5" name="Google Shape;5805;p5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6" name="Google Shape;5806;p5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1" name="Google Shape;5811;p5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5812" name="Google Shape;5812;p5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3" name="Google Shape;5813;p5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4" name="Google Shape;5814;p5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5" name="Google Shape;5815;p5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6" name="Google Shape;5816;p5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7" name="Google Shape;5817;p5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8" name="Google Shape;5818;p5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19" name="Google Shape;5819;p5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0" name="Google Shape;5820;p5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1" name="Google Shape;5821;p5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2" name="Google Shape;5822;p5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3" name="Google Shape;5823;p5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4" name="Google Shape;5824;p5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5" name="Google Shape;5825;p5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826" name="Google Shape;5826;p5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827" name="Google Shape;5827;p57"/>
            <p:cNvCxnSpPr>
              <a:stCxn id="5812" idx="6"/>
              <a:endCxn id="5815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28" name="Google Shape;5828;p57"/>
            <p:cNvCxnSpPr>
              <a:stCxn id="5812" idx="6"/>
              <a:endCxn id="5816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29" name="Google Shape;5829;p57"/>
            <p:cNvCxnSpPr>
              <a:stCxn id="5813" idx="6"/>
              <a:endCxn id="5815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0" name="Google Shape;5830;p57"/>
            <p:cNvCxnSpPr>
              <a:stCxn id="5813" idx="6"/>
              <a:endCxn id="5816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1" name="Google Shape;5831;p57"/>
            <p:cNvCxnSpPr>
              <a:stCxn id="5813" idx="6"/>
              <a:endCxn id="5817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2" name="Google Shape;5832;p57"/>
            <p:cNvCxnSpPr>
              <a:stCxn id="5814" idx="6"/>
              <a:endCxn id="5815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3" name="Google Shape;5833;p57"/>
            <p:cNvCxnSpPr>
              <a:stCxn id="5814" idx="6"/>
              <a:endCxn id="5816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4" name="Google Shape;5834;p5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5" name="Google Shape;5835;p5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6" name="Google Shape;5836;p5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7" name="Google Shape;5837;p5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8" name="Google Shape;5838;p5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9" name="Google Shape;5839;p5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0" name="Google Shape;5840;p5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1" name="Google Shape;5841;p5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2" name="Google Shape;5842;p5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3" name="Google Shape;5843;p5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4" name="Google Shape;5844;p5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5" name="Google Shape;5845;p5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6" name="Google Shape;5846;p5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847" name="Google Shape;5847;p5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8" name="Google Shape;5848;p5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9" name="Google Shape;5849;p5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850" name="Google Shape;5850;p5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1" name="Google Shape;5851;p5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2" name="Google Shape;5852;p5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3" name="Google Shape;5853;p5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4" name="Google Shape;5854;p5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5" name="Google Shape;5855;p5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6" name="Google Shape;5856;p5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7" name="Google Shape;5857;p5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8" name="Google Shape;5858;p5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9" name="Google Shape;5859;p5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0" name="Google Shape;5860;p5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1" name="Google Shape;5861;p5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2" name="Google Shape;5862;p5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3" name="Google Shape;5863;p5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4" name="Google Shape;5864;p5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5" name="Google Shape;5865;p5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6" name="Google Shape;5866;p5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7" name="Google Shape;5867;p5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8" name="Google Shape;5868;p5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9" name="Google Shape;5869;p5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70" name="Google Shape;5870;p5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871" name="Google Shape;5871;p57"/>
            <p:cNvCxnSpPr>
              <a:stCxn id="5824" idx="6"/>
              <a:endCxn id="5870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2" name="Google Shape;5872;p57"/>
            <p:cNvCxnSpPr>
              <a:stCxn id="5825" idx="6"/>
              <a:endCxn id="5870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3" name="Google Shape;5873;p57"/>
            <p:cNvCxnSpPr>
              <a:stCxn id="5826" idx="6"/>
              <a:endCxn id="5870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4" name="Google Shape;5874;p57"/>
            <p:cNvCxnSpPr>
              <a:stCxn id="5870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75" name="Google Shape;5875;p5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76" name="Google Shape;5876;p5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77" name="Google Shape;5877;p5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878" name="Google Shape;5878;p57"/>
            <p:cNvCxnSpPr>
              <a:endCxn id="5817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79" name="Google Shape;5879;p57"/>
            <p:cNvCxnSpPr>
              <a:stCxn id="5814" idx="6"/>
              <a:endCxn id="5817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880" name="Google Shape;5880;p5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81" name="Google Shape;5881;p5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82" name="Google Shape;5882;p5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3" name="Google Shape;5883;p5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4" name="Google Shape;5884;p5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5" name="Google Shape;5885;p5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6" name="Google Shape;5886;p5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7" name="Google Shape;5887;p5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8" name="Google Shape;5888;p5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9" name="Google Shape;5889;p5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90" name="Google Shape;5890;p5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1" name="Google Shape;5891;p5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2" name="Google Shape;5892;p5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3" name="Google Shape;5893;p5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4" name="Google Shape;5894;p5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5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6" name="Google Shape;5896;p5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5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8" name="Google Shape;5898;p5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5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5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5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5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5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5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5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5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7" name="Google Shape;5907;p5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8" name="Google Shape;5908;p5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9" name="Google Shape;5909;p5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0" name="Google Shape;5910;p5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1" name="Google Shape;5911;p5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2" name="Google Shape;5912;p5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3" name="Google Shape;5913;p5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4" name="Google Shape;5914;p5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5" name="Google Shape;5915;p5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6" name="Google Shape;5916;p5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7" name="Google Shape;5917;p5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8" name="Google Shape;5918;p5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9" name="Google Shape;5919;p5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0" name="Google Shape;5920;p5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1" name="Google Shape;5921;p5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2" name="Google Shape;5922;p5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3" name="Google Shape;5923;p5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4" name="Google Shape;5924;p5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5" name="Google Shape;5925;p5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6" name="Google Shape;5926;p5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7" name="Google Shape;5927;p5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8" name="Google Shape;5928;p5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9" name="Google Shape;5929;p5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0" name="Google Shape;5930;p5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1" name="Google Shape;5931;p5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2" name="Google Shape;5932;p5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933" name="Google Shape;5933;p5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4" name="Google Shape;5934;p5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35" name="Google Shape;5935;p5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5936" name="Google Shape;5936;p5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5937" name="Google Shape;5937;p5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5938" name="Google Shape;5938;p5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5939" name="Google Shape;5939;p5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5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5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5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5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5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5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5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5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5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5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5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5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5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5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5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5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5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5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5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5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5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5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5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5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5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5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5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5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5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5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985" name="Google Shape;5985;p5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6" name="Google Shape;5986;p5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7" name="Google Shape;5987;p5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5988;p5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9" name="Google Shape;5989;p5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0" name="Google Shape;5990;p5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1" name="Google Shape;5991;p5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6" name="Google Shape;5996;p5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997" name="Google Shape;5997;p5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998" name="Google Shape;5998;p5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999" name="Google Shape;5999;p5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0" name="Google Shape;6000;p58"/>
          <p:cNvCxnSpPr>
            <a:stCxn id="5999" idx="2"/>
            <a:endCxn id="5999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001" name="Google Shape;6001;p5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6002" name="Google Shape;6002;p5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6003" name="Google Shape;6003;p5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6004" name="Google Shape;6004;p5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5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5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7" name="Google Shape;6007;p5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8" name="Google Shape;6008;p5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9" name="Google Shape;6009;p5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0" name="Google Shape;6010;p5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011" name="Google Shape;6011;p5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6012" name="Google Shape;6012;p5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6013" name="Google Shape;6013;p5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6014" name="Google Shape;6014;p5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6015" name="Google Shape;6015;p5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6016" name="Google Shape;6016;p5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17" name="Google Shape;6017;p58"/>
            <p:cNvCxnSpPr>
              <a:stCxn id="6016" idx="2"/>
              <a:endCxn id="6016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6018" name="Google Shape;6018;p5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19" name="Google Shape;6019;p5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0" name="Google Shape;6020;p5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021" name="Google Shape;6021;p5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6022" name="Google Shape;6022;p5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6023" name="Google Shape;6023;p5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6024" name="Google Shape;6024;p5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6025" name="Google Shape;6025;p5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9" name="Google Shape;6029;p5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030" name="Google Shape;6030;p5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1" name="Google Shape;6031;p5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2" name="Google Shape;6032;p5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3" name="Google Shape;6033;p5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34" name="Google Shape;6034;p5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6035" name="Google Shape;6035;p5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36" name="Google Shape;6036;p5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037" name="Google Shape;6037;p5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038" name="Google Shape;6038;p5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039" name="Google Shape;6039;p5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0" name="Google Shape;6040;p5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1" name="Google Shape;6041;p5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42" name="Google Shape;6042;p5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p5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6048" name="Google Shape;6048;p5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6049" name="Google Shape;6049;p5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0" name="Google Shape;6050;p5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6051" name="Google Shape;6051;p59"/>
          <p:cNvCxnSpPr>
            <a:stCxn id="6050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2" name="Google Shape;6052;p5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053" name="Google Shape;6053;p5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6054" name="Google Shape;6054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5" name="Google Shape;6055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6" name="Google Shape;6056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7" name="Google Shape;6057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58" name="Google Shape;6058;p5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6059" name="Google Shape;6059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0" name="Google Shape;6060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1" name="Google Shape;6061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2" name="Google Shape;6062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63" name="Google Shape;6063;p5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6064" name="Google Shape;6064;p5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6065" name="Google Shape;6065;p5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6066" name="Google Shape;6066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67" name="Google Shape;6067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68" name="Google Shape;6068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69" name="Google Shape;6069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0" name="Google Shape;6070;p5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071" name="Google Shape;6071;p5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6072" name="Google Shape;6072;p5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6073" name="Google Shape;6073;p5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6074" name="Google Shape;6074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5" name="Google Shape;6075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6" name="Google Shape;6076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7" name="Google Shape;6077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8" name="Google Shape;6078;p5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6079" name="Google Shape;6079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0" name="Google Shape;6080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1" name="Google Shape;6081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2" name="Google Shape;6082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3" name="Google Shape;6083;p5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6084" name="Google Shape;6084;p5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6085" name="Google Shape;6085;p59"/>
          <p:cNvCxnSpPr>
            <a:stCxn id="6083" idx="6"/>
            <a:endCxn id="6050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6" name="Google Shape;6086;p59"/>
          <p:cNvCxnSpPr>
            <a:stCxn id="6084" idx="6"/>
            <a:endCxn id="6050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7" name="Google Shape;6087;p5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8" name="Google Shape;6088;p5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9" name="Google Shape;6089;p5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0" name="Google Shape;6090;p5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1" name="Google Shape;6091;p5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2" name="Google Shape;6092;p5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3" name="Google Shape;6093;p5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4" name="Google Shape;6094;p5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5" name="Google Shape;6095;p5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6" name="Google Shape;6096;p5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7" name="Google Shape;6097;p5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8" name="Google Shape;6098;p5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9" name="Google Shape;6099;p5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0" name="Google Shape;6100;p5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1" name="Google Shape;6101;p5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6" name="Google Shape;61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8" name="Google Shape;61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9" name="Google Shape;6109;p6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10" name="Google Shape;6110;p6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1" name="Google Shape;6111;p6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2" name="Google Shape;6112;p6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3" name="Google Shape;6113;p6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4" name="Google Shape;6114;p6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15" name="Google Shape;6115;p6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16" name="Google Shape;6116;p6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6117" name="Google Shape;6117;p6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8" name="Google Shape;6118;p6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9" name="Google Shape;6119;p6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0" name="Google Shape;6120;p6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1" name="Google Shape;6121;p6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2" name="Google Shape;6122;p6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3" name="Google Shape;6123;p6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4" name="Google Shape;6124;p6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5" name="Google Shape;6125;p6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6" name="Google Shape;6126;p6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7" name="Google Shape;6127;p6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28" name="Google Shape;6128;p6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29" name="Google Shape;6129;p6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0" name="Google Shape;6130;p6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131" name="Google Shape;6131;p6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32" name="Google Shape;6132;p6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3" name="Google Shape;6133;p6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4" name="Google Shape;6134;p6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5" name="Google Shape;6135;p6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6" name="Google Shape;6136;p6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7" name="Google Shape;6137;p6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38" name="Google Shape;6138;p6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6139" name="Google Shape;6139;p6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0" name="Google Shape;6140;p6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1" name="Google Shape;6141;p6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2" name="Google Shape;6142;p6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3" name="Google Shape;6143;p6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4" name="Google Shape;6144;p6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5" name="Google Shape;6145;p6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6" name="Google Shape;6146;p6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7" name="Google Shape;6147;p6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8" name="Google Shape;6148;p6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49" name="Google Shape;6149;p6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50" name="Google Shape;6150;p6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51" name="Google Shape;6151;p6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6" name="Google Shape;6156;p61"/>
          <p:cNvGrpSpPr/>
          <p:nvPr/>
        </p:nvGrpSpPr>
        <p:grpSpPr>
          <a:xfrm>
            <a:off x="1210975" y="1309278"/>
            <a:ext cx="6907150" cy="1733100"/>
            <a:chOff x="521000" y="285753"/>
            <a:chExt cx="6907150" cy="1733100"/>
          </a:xfrm>
        </p:grpSpPr>
        <p:grpSp>
          <p:nvGrpSpPr>
            <p:cNvPr id="6157" name="Google Shape;6157;p6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6158" name="Google Shape;6158;p6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59" name="Google Shape;6159;p6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0" name="Google Shape;6160;p6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1" name="Google Shape;6161;p6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2" name="Google Shape;6162;p6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3" name="Google Shape;6163;p6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4" name="Google Shape;6164;p6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5" name="Google Shape;6165;p6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6" name="Google Shape;6166;p6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7" name="Google Shape;6167;p6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8" name="Google Shape;6168;p6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169" name="Google Shape;6169;p6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170" name="Google Shape;6170;p61"/>
              <p:cNvCxnSpPr>
                <a:stCxn id="6158" idx="6"/>
                <a:endCxn id="6161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1" name="Google Shape;6171;p61"/>
              <p:cNvCxnSpPr>
                <a:stCxn id="6158" idx="6"/>
                <a:endCxn id="6162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2" name="Google Shape;6172;p61"/>
              <p:cNvCxnSpPr>
                <a:endCxn id="6163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3" name="Google Shape;6173;p61"/>
              <p:cNvCxnSpPr>
                <a:stCxn id="6159" idx="6"/>
                <a:endCxn id="6161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4" name="Google Shape;6174;p61"/>
              <p:cNvCxnSpPr>
                <a:stCxn id="6159" idx="6"/>
                <a:endCxn id="6162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5" name="Google Shape;6175;p61"/>
              <p:cNvCxnSpPr>
                <a:stCxn id="6159" idx="6"/>
                <a:endCxn id="6163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6" name="Google Shape;6176;p61"/>
              <p:cNvCxnSpPr>
                <a:stCxn id="6160" idx="6"/>
                <a:endCxn id="6161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7" name="Google Shape;6177;p61"/>
              <p:cNvCxnSpPr>
                <a:stCxn id="6160" idx="6"/>
                <a:endCxn id="6162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8" name="Google Shape;6178;p61"/>
              <p:cNvCxnSpPr>
                <a:stCxn id="6160" idx="6"/>
                <a:endCxn id="6163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9" name="Google Shape;6179;p6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0" name="Google Shape;6180;p6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6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6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6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6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5" name="Google Shape;6185;p6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6" name="Google Shape;6186;p6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7" name="Google Shape;6187;p6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8" name="Google Shape;6188;p6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9" name="Google Shape;6189;p6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0" name="Google Shape;6190;p6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1" name="Google Shape;6191;p6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2" name="Google Shape;6192;p6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3" name="Google Shape;6193;p6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4" name="Google Shape;6194;p6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5" name="Google Shape;6195;p6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6" name="Google Shape;6196;p6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7" name="Google Shape;6197;p6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98" name="Google Shape;6198;p6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99" name="Google Shape;6199;p6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0" name="Google Shape;6200;p6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1" name="Google Shape;6201;p6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2" name="Google Shape;6202;p6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3" name="Google Shape;6203;p6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4" name="Google Shape;6204;p6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5" name="Google Shape;6205;p6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6" name="Google Shape;6206;p6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7" name="Google Shape;6207;p6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8" name="Google Shape;6208;p6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9" name="Google Shape;6209;p6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0" name="Google Shape;6210;p6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1" name="Google Shape;6211;p6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2" name="Google Shape;6212;p6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3" name="Google Shape;6213;p6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4" name="Google Shape;6214;p6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215" name="Google Shape;6215;p6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216" name="Google Shape;6216;p61"/>
              <p:cNvCxnSpPr>
                <a:stCxn id="6167" idx="6"/>
                <a:endCxn id="6215" idx="2"/>
              </p:cNvCxnSpPr>
              <p:nvPr/>
            </p:nvCxnSpPr>
            <p:spPr>
              <a:xfrm>
                <a:off x="5643927" y="52335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7" name="Google Shape;6217;p61"/>
              <p:cNvCxnSpPr>
                <a:stCxn id="6168" idx="6"/>
                <a:endCxn id="6215" idx="2"/>
              </p:cNvCxnSpPr>
              <p:nvPr/>
            </p:nvCxnSpPr>
            <p:spPr>
              <a:xfrm rot="10800000" flipH="1">
                <a:off x="5643927" y="837903"/>
                <a:ext cx="5640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8" name="Google Shape;6218;p61"/>
              <p:cNvCxnSpPr>
                <a:stCxn id="6215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219" name="Google Shape;6219;p6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220" name="Google Shape;6220;p6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221" name="Google Shape;6221;p6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222" name="Google Shape;6222;p6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223" name="Google Shape;6223;p61"/>
              <p:cNvCxnSpPr>
                <a:stCxn id="6167" idx="6"/>
                <a:endCxn id="6222" idx="2"/>
              </p:cNvCxnSpPr>
              <p:nvPr/>
            </p:nvCxnSpPr>
            <p:spPr>
              <a:xfrm>
                <a:off x="5643927" y="523353"/>
                <a:ext cx="5640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4" name="Google Shape;6224;p61"/>
              <p:cNvCxnSpPr>
                <a:stCxn id="6168" idx="6"/>
                <a:endCxn id="6222" idx="2"/>
              </p:cNvCxnSpPr>
              <p:nvPr/>
            </p:nvCxnSpPr>
            <p:spPr>
              <a:xfrm>
                <a:off x="5643927" y="115230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5" name="Google Shape;6225;p61"/>
              <p:cNvCxnSpPr>
                <a:stCxn id="6169" idx="6"/>
                <a:endCxn id="6222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6" name="Google Shape;6226;p61"/>
              <p:cNvCxnSpPr>
                <a:stCxn id="6169" idx="6"/>
                <a:endCxn id="6215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7" name="Google Shape;6227;p6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228" name="Google Shape;6228;p6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229" name="Google Shape;6229;p6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230" name="Google Shape;6230;p61"/>
          <p:cNvSpPr txBox="1"/>
          <p:nvPr/>
        </p:nvSpPr>
        <p:spPr>
          <a:xfrm>
            <a:off x="3336575" y="33563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231" name="Google Shape;6231;p61"/>
          <p:cNvCxnSpPr/>
          <p:nvPr/>
        </p:nvCxnSpPr>
        <p:spPr>
          <a:xfrm>
            <a:off x="4103624" y="2175825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p6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Miscellaneous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Google Shape;6241;p63"/>
          <p:cNvSpPr/>
          <p:nvPr/>
        </p:nvSpPr>
        <p:spPr>
          <a:xfrm>
            <a:off x="2034224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2" name="Google Shape;6242;p63"/>
          <p:cNvSpPr/>
          <p:nvPr/>
        </p:nvSpPr>
        <p:spPr>
          <a:xfrm>
            <a:off x="1326538" y="1122750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3" name="Google Shape;6243;p63"/>
          <p:cNvSpPr/>
          <p:nvPr/>
        </p:nvSpPr>
        <p:spPr>
          <a:xfrm>
            <a:off x="1376755" y="17982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4" name="Google Shape;6244;p63"/>
          <p:cNvSpPr/>
          <p:nvPr/>
        </p:nvSpPr>
        <p:spPr>
          <a:xfrm>
            <a:off x="2104093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5" name="Google Shape;6245;p63"/>
          <p:cNvSpPr/>
          <p:nvPr/>
        </p:nvSpPr>
        <p:spPr>
          <a:xfrm rot="5400000">
            <a:off x="2196899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6" name="Google Shape;6246;p63"/>
          <p:cNvSpPr/>
          <p:nvPr/>
        </p:nvSpPr>
        <p:spPr>
          <a:xfrm>
            <a:off x="2411575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7" name="Google Shape;6247;p63"/>
          <p:cNvSpPr/>
          <p:nvPr/>
        </p:nvSpPr>
        <p:spPr>
          <a:xfrm>
            <a:off x="2289146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8" name="Google Shape;6248;p63"/>
          <p:cNvSpPr/>
          <p:nvPr/>
        </p:nvSpPr>
        <p:spPr>
          <a:xfrm>
            <a:off x="25305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9" name="Google Shape;6249;p63"/>
          <p:cNvSpPr/>
          <p:nvPr/>
        </p:nvSpPr>
        <p:spPr>
          <a:xfrm>
            <a:off x="2649481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0" name="Google Shape;6250;p63"/>
          <p:cNvSpPr/>
          <p:nvPr/>
        </p:nvSpPr>
        <p:spPr>
          <a:xfrm rot="5400000">
            <a:off x="2649440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1" name="Google Shape;6251;p63"/>
          <p:cNvSpPr/>
          <p:nvPr/>
        </p:nvSpPr>
        <p:spPr>
          <a:xfrm>
            <a:off x="2903726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2" name="Google Shape;6252;p63"/>
          <p:cNvSpPr/>
          <p:nvPr/>
        </p:nvSpPr>
        <p:spPr>
          <a:xfrm>
            <a:off x="2776603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3" name="Google Shape;6253;p63"/>
          <p:cNvSpPr/>
          <p:nvPr/>
        </p:nvSpPr>
        <p:spPr>
          <a:xfrm>
            <a:off x="3088316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4" name="Google Shape;6254;p63"/>
          <p:cNvSpPr/>
          <p:nvPr/>
        </p:nvSpPr>
        <p:spPr>
          <a:xfrm>
            <a:off x="221989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5" name="Google Shape;6255;p63"/>
          <p:cNvSpPr/>
          <p:nvPr/>
        </p:nvSpPr>
        <p:spPr>
          <a:xfrm>
            <a:off x="2212653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6" name="Google Shape;6256;p63"/>
          <p:cNvSpPr/>
          <p:nvPr/>
        </p:nvSpPr>
        <p:spPr>
          <a:xfrm>
            <a:off x="2649481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7" name="Google Shape;6257;p63"/>
          <p:cNvSpPr/>
          <p:nvPr/>
        </p:nvSpPr>
        <p:spPr>
          <a:xfrm>
            <a:off x="3215428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8" name="Google Shape;6258;p63"/>
          <p:cNvSpPr/>
          <p:nvPr/>
        </p:nvSpPr>
        <p:spPr>
          <a:xfrm rot="5400000">
            <a:off x="3244124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9" name="Google Shape;6259;p63"/>
          <p:cNvSpPr/>
          <p:nvPr/>
        </p:nvSpPr>
        <p:spPr>
          <a:xfrm>
            <a:off x="3215423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0" name="Google Shape;6260;p63"/>
          <p:cNvSpPr/>
          <p:nvPr/>
        </p:nvSpPr>
        <p:spPr>
          <a:xfrm>
            <a:off x="3509127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1" name="Google Shape;6261;p63"/>
          <p:cNvSpPr/>
          <p:nvPr/>
        </p:nvSpPr>
        <p:spPr>
          <a:xfrm>
            <a:off x="339101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2" name="Google Shape;6262;p63"/>
          <p:cNvSpPr/>
          <p:nvPr/>
        </p:nvSpPr>
        <p:spPr>
          <a:xfrm>
            <a:off x="3859581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3" name="Google Shape;6263;p63"/>
          <p:cNvSpPr/>
          <p:nvPr/>
        </p:nvSpPr>
        <p:spPr>
          <a:xfrm>
            <a:off x="374147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4" name="Google Shape;6264;p63"/>
          <p:cNvSpPr/>
          <p:nvPr/>
        </p:nvSpPr>
        <p:spPr>
          <a:xfrm>
            <a:off x="3859591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5" name="Google Shape;6265;p63"/>
          <p:cNvSpPr/>
          <p:nvPr/>
        </p:nvSpPr>
        <p:spPr>
          <a:xfrm rot="5400000">
            <a:off x="3916672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6" name="Google Shape;6266;p63"/>
          <p:cNvSpPr/>
          <p:nvPr/>
        </p:nvSpPr>
        <p:spPr>
          <a:xfrm>
            <a:off x="4231701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63"/>
          <p:cNvSpPr/>
          <p:nvPr/>
        </p:nvSpPr>
        <p:spPr>
          <a:xfrm>
            <a:off x="4102760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8" name="Google Shape;6268;p63"/>
          <p:cNvSpPr/>
          <p:nvPr/>
        </p:nvSpPr>
        <p:spPr>
          <a:xfrm>
            <a:off x="4700497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9" name="Google Shape;6269;p63"/>
          <p:cNvSpPr/>
          <p:nvPr/>
        </p:nvSpPr>
        <p:spPr>
          <a:xfrm>
            <a:off x="4571556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63"/>
          <p:cNvSpPr/>
          <p:nvPr/>
        </p:nvSpPr>
        <p:spPr>
          <a:xfrm>
            <a:off x="4487859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1" name="Google Shape;6271;p63"/>
          <p:cNvSpPr/>
          <p:nvPr/>
        </p:nvSpPr>
        <p:spPr>
          <a:xfrm>
            <a:off x="4704240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2" name="Google Shape;6272;p63"/>
          <p:cNvSpPr/>
          <p:nvPr/>
        </p:nvSpPr>
        <p:spPr>
          <a:xfrm>
            <a:off x="5185793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3" name="Google Shape;6273;p63"/>
          <p:cNvSpPr/>
          <p:nvPr/>
        </p:nvSpPr>
        <p:spPr>
          <a:xfrm>
            <a:off x="5047318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4" name="Google Shape;6274;p63"/>
          <p:cNvSpPr/>
          <p:nvPr/>
        </p:nvSpPr>
        <p:spPr>
          <a:xfrm>
            <a:off x="5539224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5" name="Google Shape;6275;p63"/>
          <p:cNvSpPr/>
          <p:nvPr/>
        </p:nvSpPr>
        <p:spPr>
          <a:xfrm>
            <a:off x="5419619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6" name="Google Shape;6276;p63"/>
          <p:cNvSpPr/>
          <p:nvPr/>
        </p:nvSpPr>
        <p:spPr>
          <a:xfrm rot="5400000" flipH="1">
            <a:off x="4754832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7" name="Google Shape;6277;p63"/>
          <p:cNvSpPr/>
          <p:nvPr/>
        </p:nvSpPr>
        <p:spPr>
          <a:xfrm>
            <a:off x="5539234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8" name="Google Shape;6278;p63"/>
          <p:cNvSpPr/>
          <p:nvPr/>
        </p:nvSpPr>
        <p:spPr>
          <a:xfrm>
            <a:off x="5377901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9" name="Google Shape;6279;p63"/>
          <p:cNvSpPr/>
          <p:nvPr/>
        </p:nvSpPr>
        <p:spPr>
          <a:xfrm rot="5400000" flipH="1">
            <a:off x="5596315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0" name="Google Shape;6280;p63"/>
          <p:cNvSpPr/>
          <p:nvPr/>
        </p:nvSpPr>
        <p:spPr>
          <a:xfrm>
            <a:off x="5915326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1" name="Google Shape;6281;p63"/>
          <p:cNvSpPr/>
          <p:nvPr/>
        </p:nvSpPr>
        <p:spPr>
          <a:xfrm>
            <a:off x="5776320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2" name="Google Shape;6282;p63"/>
          <p:cNvSpPr/>
          <p:nvPr/>
        </p:nvSpPr>
        <p:spPr>
          <a:xfrm rot="5400000" flipH="1">
            <a:off x="6304004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3" name="Google Shape;6283;p63"/>
          <p:cNvSpPr/>
          <p:nvPr/>
        </p:nvSpPr>
        <p:spPr>
          <a:xfrm>
            <a:off x="6270339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4" name="Google Shape;6284;p63"/>
          <p:cNvSpPr/>
          <p:nvPr/>
        </p:nvSpPr>
        <p:spPr>
          <a:xfrm>
            <a:off x="6275222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5" name="Google Shape;6285;p63"/>
          <p:cNvSpPr/>
          <p:nvPr/>
        </p:nvSpPr>
        <p:spPr>
          <a:xfrm>
            <a:off x="6120015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6" name="Google Shape;6286;p63"/>
          <p:cNvSpPr/>
          <p:nvPr/>
        </p:nvSpPr>
        <p:spPr>
          <a:xfrm>
            <a:off x="6163859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7" name="Google Shape;6287;p63"/>
          <p:cNvSpPr/>
          <p:nvPr/>
        </p:nvSpPr>
        <p:spPr>
          <a:xfrm>
            <a:off x="6625205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8" name="Google Shape;6288;p63"/>
          <p:cNvSpPr/>
          <p:nvPr/>
        </p:nvSpPr>
        <p:spPr>
          <a:xfrm>
            <a:off x="649112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9" name="Google Shape;6289;p63"/>
          <p:cNvSpPr/>
          <p:nvPr/>
        </p:nvSpPr>
        <p:spPr>
          <a:xfrm>
            <a:off x="6893375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0" name="Google Shape;6290;p63"/>
          <p:cNvSpPr/>
          <p:nvPr/>
        </p:nvSpPr>
        <p:spPr>
          <a:xfrm>
            <a:off x="675929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1" name="Google Shape;6291;p63"/>
          <p:cNvSpPr/>
          <p:nvPr/>
        </p:nvSpPr>
        <p:spPr>
          <a:xfrm rot="5400000" flipH="1">
            <a:off x="6893352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2" name="Google Shape;6292;p63"/>
          <p:cNvSpPr/>
          <p:nvPr/>
        </p:nvSpPr>
        <p:spPr>
          <a:xfrm>
            <a:off x="6893375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3" name="Google Shape;6293;p63"/>
          <p:cNvSpPr/>
          <p:nvPr/>
        </p:nvSpPr>
        <p:spPr>
          <a:xfrm>
            <a:off x="683418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4" name="Google Shape;6294;p63"/>
          <p:cNvSpPr/>
          <p:nvPr/>
        </p:nvSpPr>
        <p:spPr>
          <a:xfrm>
            <a:off x="7390141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5" name="Google Shape;6295;p63"/>
          <p:cNvSpPr/>
          <p:nvPr/>
        </p:nvSpPr>
        <p:spPr>
          <a:xfrm>
            <a:off x="7253396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6" name="Google Shape;6296;p63"/>
          <p:cNvSpPr/>
          <p:nvPr/>
        </p:nvSpPr>
        <p:spPr>
          <a:xfrm>
            <a:off x="7496344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7" name="Google Shape;6297;p63"/>
          <p:cNvSpPr/>
          <p:nvPr/>
        </p:nvSpPr>
        <p:spPr>
          <a:xfrm>
            <a:off x="7648434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8" name="Google Shape;6298;p63"/>
          <p:cNvSpPr/>
          <p:nvPr/>
        </p:nvSpPr>
        <p:spPr>
          <a:xfrm>
            <a:off x="7162568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9" name="Google Shape;6299;p63"/>
          <p:cNvSpPr/>
          <p:nvPr/>
        </p:nvSpPr>
        <p:spPr>
          <a:xfrm>
            <a:off x="7027956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00" name="Google Shape;6300;p63"/>
          <p:cNvCxnSpPr/>
          <p:nvPr/>
        </p:nvCxnSpPr>
        <p:spPr>
          <a:xfrm>
            <a:off x="2423475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1" name="Google Shape;6301;p63"/>
          <p:cNvCxnSpPr/>
          <p:nvPr/>
        </p:nvCxnSpPr>
        <p:spPr>
          <a:xfrm rot="10800000" flipH="1">
            <a:off x="2879225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2" name="Google Shape;6302;p63"/>
          <p:cNvCxnSpPr/>
          <p:nvPr/>
        </p:nvCxnSpPr>
        <p:spPr>
          <a:xfrm>
            <a:off x="3459818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3" name="Google Shape;6303;p63"/>
          <p:cNvCxnSpPr/>
          <p:nvPr/>
        </p:nvCxnSpPr>
        <p:spPr>
          <a:xfrm rot="10800000" flipH="1">
            <a:off x="4128145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4" name="Google Shape;6304;p63"/>
          <p:cNvSpPr txBox="1"/>
          <p:nvPr/>
        </p:nvSpPr>
        <p:spPr>
          <a:xfrm>
            <a:off x="1218992" y="944233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5" name="Google Shape;6305;p63"/>
          <p:cNvSpPr txBox="1"/>
          <p:nvPr/>
        </p:nvSpPr>
        <p:spPr>
          <a:xfrm>
            <a:off x="3081625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6" name="Google Shape;6306;p63"/>
          <p:cNvSpPr txBox="1"/>
          <p:nvPr/>
        </p:nvSpPr>
        <p:spPr>
          <a:xfrm>
            <a:off x="1304008" y="9523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7" name="Google Shape;6307;p63"/>
          <p:cNvSpPr txBox="1"/>
          <p:nvPr/>
        </p:nvSpPr>
        <p:spPr>
          <a:xfrm>
            <a:off x="2027108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8" name="Google Shape;6308;p63"/>
          <p:cNvSpPr txBox="1"/>
          <p:nvPr/>
        </p:nvSpPr>
        <p:spPr>
          <a:xfrm>
            <a:off x="2244025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9" name="Google Shape;6309;p63"/>
          <p:cNvSpPr txBox="1"/>
          <p:nvPr/>
        </p:nvSpPr>
        <p:spPr>
          <a:xfrm>
            <a:off x="2486875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0" name="Google Shape;6310;p63"/>
          <p:cNvSpPr txBox="1"/>
          <p:nvPr/>
        </p:nvSpPr>
        <p:spPr>
          <a:xfrm>
            <a:off x="2769925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1" name="Google Shape;6311;p63"/>
          <p:cNvSpPr txBox="1"/>
          <p:nvPr/>
        </p:nvSpPr>
        <p:spPr>
          <a:xfrm>
            <a:off x="3403700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2" name="Google Shape;6312;p63"/>
          <p:cNvSpPr txBox="1"/>
          <p:nvPr/>
        </p:nvSpPr>
        <p:spPr>
          <a:xfrm>
            <a:off x="3754050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3" name="Google Shape;6313;p63"/>
          <p:cNvSpPr txBox="1"/>
          <p:nvPr/>
        </p:nvSpPr>
        <p:spPr>
          <a:xfrm>
            <a:off x="4184548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4" name="Google Shape;6314;p63"/>
          <p:cNvSpPr txBox="1"/>
          <p:nvPr/>
        </p:nvSpPr>
        <p:spPr>
          <a:xfrm>
            <a:off x="4643325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5" name="Google Shape;6315;p63"/>
          <p:cNvSpPr txBox="1"/>
          <p:nvPr/>
        </p:nvSpPr>
        <p:spPr>
          <a:xfrm>
            <a:off x="4348915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6" name="Google Shape;6316;p63"/>
          <p:cNvSpPr txBox="1"/>
          <p:nvPr/>
        </p:nvSpPr>
        <p:spPr>
          <a:xfrm>
            <a:off x="5064138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7" name="Google Shape;6317;p63"/>
          <p:cNvSpPr txBox="1"/>
          <p:nvPr/>
        </p:nvSpPr>
        <p:spPr>
          <a:xfrm>
            <a:off x="7453423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8" name="Google Shape;6318;p63"/>
          <p:cNvSpPr txBox="1"/>
          <p:nvPr/>
        </p:nvSpPr>
        <p:spPr>
          <a:xfrm>
            <a:off x="5234525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9" name="Google Shape;6319;p63"/>
          <p:cNvSpPr txBox="1"/>
          <p:nvPr/>
        </p:nvSpPr>
        <p:spPr>
          <a:xfrm>
            <a:off x="5769393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0" name="Google Shape;6320;p63"/>
          <p:cNvSpPr txBox="1"/>
          <p:nvPr/>
        </p:nvSpPr>
        <p:spPr>
          <a:xfrm>
            <a:off x="5997608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1" name="Google Shape;6321;p63"/>
          <p:cNvSpPr txBox="1"/>
          <p:nvPr/>
        </p:nvSpPr>
        <p:spPr>
          <a:xfrm>
            <a:off x="6394051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2" name="Google Shape;6322;p63"/>
          <p:cNvSpPr txBox="1"/>
          <p:nvPr/>
        </p:nvSpPr>
        <p:spPr>
          <a:xfrm>
            <a:off x="6610408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3" name="Google Shape;6323;p63"/>
          <p:cNvSpPr txBox="1"/>
          <p:nvPr/>
        </p:nvSpPr>
        <p:spPr>
          <a:xfrm>
            <a:off x="6970445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4" name="Google Shape;6324;p63"/>
          <p:cNvSpPr txBox="1"/>
          <p:nvPr/>
        </p:nvSpPr>
        <p:spPr>
          <a:xfrm>
            <a:off x="7204675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5" name="Google Shape;6325;p63"/>
          <p:cNvSpPr/>
          <p:nvPr/>
        </p:nvSpPr>
        <p:spPr>
          <a:xfrm>
            <a:off x="2792513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63"/>
          <p:cNvSpPr/>
          <p:nvPr/>
        </p:nvSpPr>
        <p:spPr>
          <a:xfrm>
            <a:off x="2870130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63"/>
          <p:cNvSpPr/>
          <p:nvPr/>
        </p:nvSpPr>
        <p:spPr>
          <a:xfrm rot="5400000">
            <a:off x="2870149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28" name="Google Shape;6328;p63"/>
          <p:cNvCxnSpPr/>
          <p:nvPr/>
        </p:nvCxnSpPr>
        <p:spPr>
          <a:xfrm rot="10800000" flipH="1">
            <a:off x="4051317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9" name="Google Shape;6329;p63"/>
          <p:cNvSpPr/>
          <p:nvPr/>
        </p:nvSpPr>
        <p:spPr>
          <a:xfrm>
            <a:off x="4264413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4243219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 rot="5400000" flipH="1">
            <a:off x="2870129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211895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2545384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3103234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4586409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63"/>
          <p:cNvSpPr/>
          <p:nvPr/>
        </p:nvSpPr>
        <p:spPr>
          <a:xfrm>
            <a:off x="6774134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63"/>
          <p:cNvSpPr/>
          <p:nvPr/>
        </p:nvSpPr>
        <p:spPr>
          <a:xfrm>
            <a:off x="75111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63"/>
          <p:cNvSpPr/>
          <p:nvPr/>
        </p:nvSpPr>
        <p:spPr>
          <a:xfrm>
            <a:off x="6138921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63"/>
          <p:cNvSpPr/>
          <p:nvPr/>
        </p:nvSpPr>
        <p:spPr>
          <a:xfrm>
            <a:off x="5421171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63"/>
          <p:cNvSpPr/>
          <p:nvPr/>
        </p:nvSpPr>
        <p:spPr>
          <a:xfrm>
            <a:off x="3743034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63"/>
          <p:cNvSpPr/>
          <p:nvPr/>
        </p:nvSpPr>
        <p:spPr>
          <a:xfrm>
            <a:off x="5328634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63"/>
          <p:cNvSpPr/>
          <p:nvPr/>
        </p:nvSpPr>
        <p:spPr>
          <a:xfrm>
            <a:off x="5328634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63"/>
          <p:cNvSpPr/>
          <p:nvPr/>
        </p:nvSpPr>
        <p:spPr>
          <a:xfrm>
            <a:off x="5328634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63"/>
          <p:cNvSpPr txBox="1"/>
          <p:nvPr/>
        </p:nvSpPr>
        <p:spPr>
          <a:xfrm>
            <a:off x="2819238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5" name="Google Shape;6345;p63"/>
          <p:cNvSpPr txBox="1"/>
          <p:nvPr/>
        </p:nvSpPr>
        <p:spPr>
          <a:xfrm>
            <a:off x="2819238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6" name="Google Shape;6346;p63"/>
          <p:cNvSpPr txBox="1"/>
          <p:nvPr/>
        </p:nvSpPr>
        <p:spPr>
          <a:xfrm>
            <a:off x="4212985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7" name="Google Shape;6347;p63"/>
          <p:cNvSpPr txBox="1"/>
          <p:nvPr/>
        </p:nvSpPr>
        <p:spPr>
          <a:xfrm>
            <a:off x="4218439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8" name="Google Shape;6348;p63"/>
          <p:cNvSpPr txBox="1"/>
          <p:nvPr/>
        </p:nvSpPr>
        <p:spPr>
          <a:xfrm>
            <a:off x="2819238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9" name="Google Shape;6349;p63"/>
          <p:cNvSpPr txBox="1"/>
          <p:nvPr/>
        </p:nvSpPr>
        <p:spPr>
          <a:xfrm>
            <a:off x="4141869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0" name="Google Shape;6350;p63"/>
          <p:cNvSpPr txBox="1"/>
          <p:nvPr/>
        </p:nvSpPr>
        <p:spPr>
          <a:xfrm>
            <a:off x="5392856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1" name="Google Shape;6351;p63"/>
          <p:cNvSpPr txBox="1"/>
          <p:nvPr/>
        </p:nvSpPr>
        <p:spPr>
          <a:xfrm>
            <a:off x="5395228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2" name="Google Shape;6352;p63"/>
          <p:cNvSpPr txBox="1"/>
          <p:nvPr/>
        </p:nvSpPr>
        <p:spPr>
          <a:xfrm>
            <a:off x="5395252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3" name="Google Shape;6353;p63"/>
          <p:cNvSpPr/>
          <p:nvPr/>
        </p:nvSpPr>
        <p:spPr>
          <a:xfrm>
            <a:off x="185513" y="1337500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63"/>
          <p:cNvSpPr/>
          <p:nvPr/>
        </p:nvSpPr>
        <p:spPr>
          <a:xfrm>
            <a:off x="261713" y="1413700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5" name="Google Shape;6355;p63"/>
          <p:cNvSpPr/>
          <p:nvPr/>
        </p:nvSpPr>
        <p:spPr>
          <a:xfrm>
            <a:off x="337913" y="1489900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6" name="Google Shape;6356;p63"/>
          <p:cNvSpPr/>
          <p:nvPr/>
        </p:nvSpPr>
        <p:spPr>
          <a:xfrm>
            <a:off x="414113" y="1566100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7" name="Google Shape;6357;p63"/>
          <p:cNvSpPr/>
          <p:nvPr/>
        </p:nvSpPr>
        <p:spPr>
          <a:xfrm>
            <a:off x="7796288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8" name="Google Shape;6358;p63"/>
          <p:cNvSpPr/>
          <p:nvPr/>
        </p:nvSpPr>
        <p:spPr>
          <a:xfrm>
            <a:off x="7872488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9" name="Google Shape;6359;p63"/>
          <p:cNvSpPr/>
          <p:nvPr/>
        </p:nvSpPr>
        <p:spPr>
          <a:xfrm>
            <a:off x="7948688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0" name="Google Shape;6360;p63"/>
          <p:cNvSpPr/>
          <p:nvPr/>
        </p:nvSpPr>
        <p:spPr>
          <a:xfrm>
            <a:off x="8024888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521850" y="2442725"/>
            <a:ext cx="1279500" cy="819600"/>
          </a:xfrm>
          <a:prstGeom prst="cube">
            <a:avLst>
              <a:gd name="adj" fmla="val 68741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3315350" y="41940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 flipH="1">
            <a:off x="3033797" y="604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 flipH="1">
            <a:off x="1626644" y="170940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6631549" y="846696"/>
            <a:ext cx="1765922" cy="1596032"/>
            <a:chOff x="6240000" y="821025"/>
            <a:chExt cx="2904000" cy="2668950"/>
          </a:xfrm>
        </p:grpSpPr>
        <p:sp>
          <p:nvSpPr>
            <p:cNvPr id="121" name="Google Shape;121;p19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" name="Google Shape;122;p19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4" name="Google Shape;124;p19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5" name="Google Shape;125;p19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6" name="Google Shape;126;p19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7" name="Google Shape;127;p19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8" name="Google Shape;128;p19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9" name="Google Shape;129;p19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0" name="Google Shape;130;p19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1" name="Google Shape;131;p19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2" name="Google Shape;132;p19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3" name="Google Shape;133;p19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4" name="Google Shape;134;p19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5" name="Google Shape;135;p19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6" name="Google Shape;136;p19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7" name="Google Shape;137;p19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0" name="Google Shape;140;p19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2" name="Google Shape;142;p19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4" name="Google Shape;144;p19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5" name="Google Shape;145;p19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6" name="Google Shape;146;p19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6631551" y="2251938"/>
            <a:ext cx="1765922" cy="1596032"/>
            <a:chOff x="5950075" y="854725"/>
            <a:chExt cx="2904000" cy="2668950"/>
          </a:xfrm>
        </p:grpSpPr>
        <p:sp>
          <p:nvSpPr>
            <p:cNvPr id="148" name="Google Shape;148;p1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5501616" y="2251948"/>
            <a:ext cx="1765922" cy="1596032"/>
            <a:chOff x="2854300" y="1168125"/>
            <a:chExt cx="2904000" cy="2668950"/>
          </a:xfrm>
        </p:grpSpPr>
        <p:sp>
          <p:nvSpPr>
            <p:cNvPr id="175" name="Google Shape;175;p1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9"/>
          <p:cNvGrpSpPr/>
          <p:nvPr/>
        </p:nvGrpSpPr>
        <p:grpSpPr>
          <a:xfrm rot="237484">
            <a:off x="4969673" y="433198"/>
            <a:ext cx="1605826" cy="1679213"/>
            <a:chOff x="608609" y="2370079"/>
            <a:chExt cx="458224" cy="523616"/>
          </a:xfrm>
        </p:grpSpPr>
        <p:grpSp>
          <p:nvGrpSpPr>
            <p:cNvPr id="202" name="Google Shape;202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03" name="Google Shape;20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04" name="Google Shape;20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" name="Google Shape;20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07" name="Google Shape;20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10" name="Google Shape;21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11" name="Google Shape;21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" name="Google Shape;213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14" name="Google Shape;214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15" name="Google Shape;215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" name="Google Shape;217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18" name="Google Shape;218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21" name="Google Shape;221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22" name="Google Shape;222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4" name="Google Shape;224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25" name="Google Shape;225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26" name="Google Shape;226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228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29" name="Google Shape;229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32" name="Google Shape;232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33" name="Google Shape;233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5" name="Google Shape;235;p19"/>
          <p:cNvGrpSpPr/>
          <p:nvPr/>
        </p:nvGrpSpPr>
        <p:grpSpPr>
          <a:xfrm>
            <a:off x="3718744" y="2731504"/>
            <a:ext cx="1605799" cy="1679186"/>
            <a:chOff x="608609" y="2370079"/>
            <a:chExt cx="458224" cy="523616"/>
          </a:xfrm>
        </p:grpSpPr>
        <p:grpSp>
          <p:nvGrpSpPr>
            <p:cNvPr id="236" name="Google Shape;236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37" name="Google Shape;237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38" name="Google Shape;238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240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41" name="Google Shape;241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4" name="Google Shape;244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45" name="Google Shape;245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48" name="Google Shape;248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49" name="Google Shape;249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251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52" name="Google Shape;252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5" name="Google Shape;255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56" name="Google Shape;256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8" name="Google Shape;258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59" name="Google Shape;259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60" name="Google Shape;260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262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63" name="Google Shape;263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66" name="Google Shape;266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67" name="Google Shape;267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9" name="Google Shape;269;p19"/>
          <p:cNvGrpSpPr/>
          <p:nvPr/>
        </p:nvGrpSpPr>
        <p:grpSpPr>
          <a:xfrm>
            <a:off x="1462200" y="3213687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03" name="Google Shape;303;p19"/>
          <p:cNvSpPr/>
          <p:nvPr/>
        </p:nvSpPr>
        <p:spPr>
          <a:xfrm>
            <a:off x="521850" y="718825"/>
            <a:ext cx="1546200" cy="12549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Google Shape;6365;p64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Conv3-32</a:t>
            </a:r>
            <a:endParaRPr sz="1200"/>
          </a:p>
        </p:txBody>
      </p:sp>
      <p:sp>
        <p:nvSpPr>
          <p:cNvPr id="6366" name="Google Shape;6366;p64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Conv3-32</a:t>
            </a:r>
            <a:endParaRPr sz="1200"/>
          </a:p>
        </p:txBody>
      </p:sp>
      <p:sp>
        <p:nvSpPr>
          <p:cNvPr id="6367" name="Google Shape;6367;p64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368" name="Google Shape;6368;p64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369" name="Google Shape;6369;p64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370" name="Google Shape;6370;p64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6371" name="Google Shape;6371;p64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372" name="Google Shape;6372;p64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</a:t>
            </a:r>
            <a:endParaRPr sz="1200"/>
          </a:p>
        </p:txBody>
      </p:sp>
      <p:sp>
        <p:nvSpPr>
          <p:cNvPr id="6373" name="Google Shape;6373;p64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</a:t>
            </a:r>
            <a:endParaRPr sz="1200"/>
          </a:p>
        </p:txBody>
      </p:sp>
      <p:sp>
        <p:nvSpPr>
          <p:cNvPr id="6374" name="Google Shape;6374;p64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375" name="Google Shape;6375;p64"/>
          <p:cNvCxnSpPr>
            <a:stCxn id="6365" idx="0"/>
            <a:endCxn id="6367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6" name="Google Shape;6376;p64"/>
          <p:cNvCxnSpPr>
            <a:stCxn id="6367" idx="0"/>
            <a:endCxn id="6367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7" name="Google Shape;6377;p64"/>
          <p:cNvCxnSpPr>
            <a:stCxn id="6366" idx="0"/>
            <a:endCxn id="6369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8" name="Google Shape;6378;p64"/>
          <p:cNvCxnSpPr>
            <a:stCxn id="6367" idx="0"/>
            <a:endCxn id="6367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9" name="Google Shape;6379;p64"/>
          <p:cNvCxnSpPr>
            <a:stCxn id="6367" idx="0"/>
            <a:endCxn id="6367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0" name="Google Shape;6380;p64"/>
          <p:cNvCxnSpPr>
            <a:stCxn id="6366" idx="2"/>
            <a:endCxn id="6367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1" name="Google Shape;6381;p64"/>
          <p:cNvCxnSpPr>
            <a:stCxn id="6369" idx="0"/>
            <a:endCxn id="6368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2" name="Google Shape;6382;p64"/>
          <p:cNvCxnSpPr>
            <a:stCxn id="6368" idx="0"/>
            <a:endCxn id="6372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3" name="Google Shape;6383;p64"/>
          <p:cNvCxnSpPr>
            <a:stCxn id="6372" idx="0"/>
            <a:endCxn id="6373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4" name="Google Shape;6384;p64"/>
          <p:cNvCxnSpPr>
            <a:stCxn id="6373" idx="0"/>
            <a:endCxn id="6374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5" name="Google Shape;6385;p64"/>
          <p:cNvCxnSpPr>
            <a:stCxn id="6374" idx="0"/>
            <a:endCxn id="6370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6" name="Google Shape;6386;p64"/>
          <p:cNvCxnSpPr>
            <a:stCxn id="6370" idx="0"/>
            <a:endCxn id="6371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7" name="Google Shape;6387;p64"/>
          <p:cNvSpPr/>
          <p:nvPr/>
        </p:nvSpPr>
        <p:spPr>
          <a:xfrm>
            <a:off x="1579048" y="2449679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6388" name="Google Shape;6388;p64"/>
          <p:cNvSpPr/>
          <p:nvPr/>
        </p:nvSpPr>
        <p:spPr>
          <a:xfrm>
            <a:off x="1579048" y="2100106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6389" name="Google Shape;6389;p64"/>
          <p:cNvSpPr/>
          <p:nvPr/>
        </p:nvSpPr>
        <p:spPr>
          <a:xfrm>
            <a:off x="1579048" y="140096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6390" name="Google Shape;6390;p64"/>
          <p:cNvSpPr/>
          <p:nvPr/>
        </p:nvSpPr>
        <p:spPr>
          <a:xfrm>
            <a:off x="1579048" y="1750532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6391" name="Google Shape;6391;p64"/>
          <p:cNvSpPr/>
          <p:nvPr/>
        </p:nvSpPr>
        <p:spPr>
          <a:xfrm>
            <a:off x="1579048" y="1051375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6392" name="Google Shape;6392;p64"/>
          <p:cNvSpPr/>
          <p:nvPr/>
        </p:nvSpPr>
        <p:spPr>
          <a:xfrm>
            <a:off x="1579048" y="692598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6393" name="Google Shape;6393;p64"/>
          <p:cNvSpPr txBox="1"/>
          <p:nvPr/>
        </p:nvSpPr>
        <p:spPr>
          <a:xfrm rot="-3921551">
            <a:off x="1050349" y="233205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6394" name="Google Shape;6394;p64"/>
          <p:cNvSpPr/>
          <p:nvPr/>
        </p:nvSpPr>
        <p:spPr>
          <a:xfrm>
            <a:off x="1579048" y="-218996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6395" name="Google Shape;6395;p64"/>
          <p:cNvSpPr/>
          <p:nvPr/>
        </p:nvSpPr>
        <p:spPr>
          <a:xfrm>
            <a:off x="1579048" y="328154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6396" name="Google Shape;6396;p64"/>
          <p:cNvCxnSpPr>
            <a:stCxn id="6387" idx="0"/>
            <a:endCxn id="6388" idx="2"/>
          </p:cNvCxnSpPr>
          <p:nvPr/>
        </p:nvCxnSpPr>
        <p:spPr>
          <a:xfrm rot="10800000">
            <a:off x="1965598" y="2375279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7" name="Google Shape;6397;p64"/>
          <p:cNvCxnSpPr>
            <a:stCxn id="6388" idx="0"/>
            <a:endCxn id="6390" idx="2"/>
          </p:cNvCxnSpPr>
          <p:nvPr/>
        </p:nvCxnSpPr>
        <p:spPr>
          <a:xfrm rot="10800000">
            <a:off x="1965598" y="2025706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8" name="Google Shape;6398;p64"/>
          <p:cNvCxnSpPr>
            <a:stCxn id="6390" idx="0"/>
            <a:endCxn id="6390" idx="0"/>
          </p:cNvCxnSpPr>
          <p:nvPr/>
        </p:nvCxnSpPr>
        <p:spPr>
          <a:xfrm>
            <a:off x="1965598" y="175053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9" name="Google Shape;6399;p64"/>
          <p:cNvCxnSpPr>
            <a:stCxn id="6389" idx="0"/>
            <a:endCxn id="6391" idx="2"/>
          </p:cNvCxnSpPr>
          <p:nvPr/>
        </p:nvCxnSpPr>
        <p:spPr>
          <a:xfrm rot="10800000">
            <a:off x="1965598" y="1326560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0" name="Google Shape;6400;p64"/>
          <p:cNvCxnSpPr>
            <a:stCxn id="6390" idx="0"/>
            <a:endCxn id="6390" idx="0"/>
          </p:cNvCxnSpPr>
          <p:nvPr/>
        </p:nvCxnSpPr>
        <p:spPr>
          <a:xfrm>
            <a:off x="1965598" y="175053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1" name="Google Shape;6401;p64"/>
          <p:cNvCxnSpPr>
            <a:stCxn id="6390" idx="0"/>
            <a:endCxn id="6390" idx="0"/>
          </p:cNvCxnSpPr>
          <p:nvPr/>
        </p:nvCxnSpPr>
        <p:spPr>
          <a:xfrm>
            <a:off x="1965598" y="175053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2" name="Google Shape;6402;p64"/>
          <p:cNvCxnSpPr>
            <a:stCxn id="6389" idx="2"/>
            <a:endCxn id="6390" idx="0"/>
          </p:cNvCxnSpPr>
          <p:nvPr/>
        </p:nvCxnSpPr>
        <p:spPr>
          <a:xfrm>
            <a:off x="1965598" y="1676060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3" name="Google Shape;6403;p64"/>
          <p:cNvCxnSpPr>
            <a:stCxn id="6391" idx="0"/>
            <a:endCxn id="6404" idx="2"/>
          </p:cNvCxnSpPr>
          <p:nvPr/>
        </p:nvCxnSpPr>
        <p:spPr>
          <a:xfrm rot="10800000">
            <a:off x="1965598" y="976975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5" name="Google Shape;6405;p64"/>
          <p:cNvCxnSpPr>
            <a:stCxn id="6392" idx="0"/>
            <a:endCxn id="6395" idx="2"/>
          </p:cNvCxnSpPr>
          <p:nvPr/>
        </p:nvCxnSpPr>
        <p:spPr>
          <a:xfrm rot="10800000">
            <a:off x="1965598" y="603198"/>
            <a:ext cx="0" cy="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6" name="Google Shape;6406;p64"/>
          <p:cNvCxnSpPr>
            <a:stCxn id="6395" idx="0"/>
            <a:endCxn id="6394" idx="2"/>
          </p:cNvCxnSpPr>
          <p:nvPr/>
        </p:nvCxnSpPr>
        <p:spPr>
          <a:xfrm rot="10800000">
            <a:off x="1965598" y="56054"/>
            <a:ext cx="0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7" name="Google Shape;6407;p64"/>
          <p:cNvSpPr txBox="1"/>
          <p:nvPr/>
        </p:nvSpPr>
        <p:spPr>
          <a:xfrm rot="-3921551">
            <a:off x="1050349" y="164625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6408" name="Google Shape;6408;p64"/>
          <p:cNvSpPr txBox="1"/>
          <p:nvPr/>
        </p:nvSpPr>
        <p:spPr>
          <a:xfrm rot="-3921551">
            <a:off x="1050349" y="88425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6409" name="Google Shape;6409;p64"/>
          <p:cNvSpPr txBox="1"/>
          <p:nvPr/>
        </p:nvSpPr>
        <p:spPr>
          <a:xfrm rot="-3921551">
            <a:off x="1050349" y="545069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6410" name="Google Shape;6410;p64"/>
          <p:cNvSpPr txBox="1"/>
          <p:nvPr/>
        </p:nvSpPr>
        <p:spPr>
          <a:xfrm rot="1478449">
            <a:off x="3030175" y="29957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6411" name="Google Shape;6411;p64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6412" name="Google Shape;6412;p64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6413" name="Google Shape;6413;p64"/>
          <p:cNvSpPr txBox="1"/>
          <p:nvPr/>
        </p:nvSpPr>
        <p:spPr>
          <a:xfrm rot="1478449">
            <a:off x="6556303" y="29957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6414" name="Google Shape;6414;p64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6415" name="Google Shape;6415;p64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Conv3-32</a:t>
            </a:r>
            <a:endParaRPr sz="1200"/>
          </a:p>
        </p:txBody>
      </p:sp>
      <p:sp>
        <p:nvSpPr>
          <p:cNvPr id="6416" name="Google Shape;6416;p64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Conv3-32</a:t>
            </a:r>
            <a:endParaRPr sz="1200"/>
          </a:p>
        </p:txBody>
      </p:sp>
      <p:sp>
        <p:nvSpPr>
          <p:cNvPr id="6417" name="Google Shape;6417;p64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418" name="Google Shape;6418;p64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419" name="Google Shape;6419;p64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420" name="Google Shape;6420;p64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6421" name="Google Shape;6421;p64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</a:t>
            </a:r>
            <a:endParaRPr sz="1200"/>
          </a:p>
        </p:txBody>
      </p:sp>
      <p:sp>
        <p:nvSpPr>
          <p:cNvPr id="6422" name="Google Shape;6422;p64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</a:t>
            </a:r>
            <a:endParaRPr sz="1200"/>
          </a:p>
        </p:txBody>
      </p:sp>
      <p:sp>
        <p:nvSpPr>
          <p:cNvPr id="6423" name="Google Shape;6423;p64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424" name="Google Shape;6424;p64"/>
          <p:cNvCxnSpPr>
            <a:stCxn id="6414" idx="0"/>
            <a:endCxn id="6415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5" name="Google Shape;6425;p64"/>
          <p:cNvCxnSpPr>
            <a:stCxn id="6415" idx="0"/>
            <a:endCxn id="6417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6" name="Google Shape;6426;p64"/>
          <p:cNvCxnSpPr>
            <a:stCxn id="6417" idx="0"/>
            <a:endCxn id="6417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7" name="Google Shape;6427;p64"/>
          <p:cNvCxnSpPr>
            <a:stCxn id="6416" idx="0"/>
            <a:endCxn id="6419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8" name="Google Shape;6428;p64"/>
          <p:cNvCxnSpPr>
            <a:stCxn id="6417" idx="0"/>
            <a:endCxn id="6417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9" name="Google Shape;6429;p64"/>
          <p:cNvCxnSpPr>
            <a:stCxn id="6417" idx="0"/>
            <a:endCxn id="6417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0" name="Google Shape;6430;p64"/>
          <p:cNvCxnSpPr>
            <a:stCxn id="6416" idx="2"/>
            <a:endCxn id="6417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1" name="Google Shape;6431;p64"/>
          <p:cNvCxnSpPr>
            <a:stCxn id="6419" idx="0"/>
            <a:endCxn id="6418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2" name="Google Shape;6432;p64"/>
          <p:cNvCxnSpPr>
            <a:stCxn id="6418" idx="0"/>
            <a:endCxn id="6421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3" name="Google Shape;6433;p64"/>
          <p:cNvCxnSpPr>
            <a:stCxn id="6421" idx="0"/>
            <a:endCxn id="6422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4" name="Google Shape;6434;p64"/>
          <p:cNvCxnSpPr>
            <a:stCxn id="6422" idx="0"/>
            <a:endCxn id="6423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5" name="Google Shape;6435;p64"/>
          <p:cNvCxnSpPr>
            <a:stCxn id="6423" idx="0"/>
            <a:endCxn id="6420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6" name="Google Shape;6436;p64"/>
          <p:cNvCxnSpPr>
            <a:stCxn id="6420" idx="0"/>
            <a:endCxn id="6437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8" name="Google Shape;6438;p64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6439" name="Google Shape;6439;p64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6440" name="Google Shape;6440;p64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6441" name="Google Shape;6441;p64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FC-512</a:t>
            </a:r>
            <a:endParaRPr sz="1200"/>
          </a:p>
        </p:txBody>
      </p:sp>
      <p:cxnSp>
        <p:nvCxnSpPr>
          <p:cNvPr id="6442" name="Google Shape;6442;p64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3" name="Google Shape;6443;p64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444" name="Google Shape;6444;p64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5" name="Google Shape;6445;p64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446" name="Google Shape;6446;p64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FC-512</a:t>
            </a:r>
            <a:endParaRPr sz="1200"/>
          </a:p>
        </p:txBody>
      </p:sp>
      <p:cxnSp>
        <p:nvCxnSpPr>
          <p:cNvPr id="6447" name="Google Shape;6447;p64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8" name="Google Shape;6448;p64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449" name="Google Shape;6449;p64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0" name="Google Shape;6450;p64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6456" name="Google Shape;6456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6457" name="Google Shape;6457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6458" name="Google Shape;6458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6459" name="Google Shape;6459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6460" name="Google Shape;6460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6461" name="Google Shape;6461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6462" name="Google Shape;6462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6463" name="Google Shape;6463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6464" name="Google Shape;6464;p65"/>
          <p:cNvCxnSpPr>
            <a:stCxn id="6455" idx="0"/>
            <a:endCxn id="6457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5" name="Google Shape;6465;p65"/>
          <p:cNvCxnSpPr>
            <a:stCxn id="6455" idx="0"/>
            <a:endCxn id="6456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6" name="Google Shape;6466;p65"/>
          <p:cNvCxnSpPr>
            <a:stCxn id="6455" idx="0"/>
            <a:endCxn id="6459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7" name="Google Shape;6467;p65"/>
          <p:cNvCxnSpPr>
            <a:stCxn id="6455" idx="0"/>
            <a:endCxn id="6461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8" name="Google Shape;6468;p65"/>
          <p:cNvCxnSpPr>
            <a:stCxn id="6457" idx="0"/>
            <a:endCxn id="6458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9" name="Google Shape;6469;p65"/>
          <p:cNvCxnSpPr>
            <a:stCxn id="6459" idx="0"/>
            <a:endCxn id="6460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0" name="Google Shape;6470;p65"/>
          <p:cNvCxnSpPr>
            <a:stCxn id="6461" idx="0"/>
            <a:endCxn id="6462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1" name="Google Shape;6471;p65"/>
          <p:cNvCxnSpPr>
            <a:stCxn id="6456" idx="0"/>
            <a:endCxn id="6463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2" name="Google Shape;6472;p65"/>
          <p:cNvCxnSpPr>
            <a:stCxn id="6458" idx="0"/>
            <a:endCxn id="6463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3" name="Google Shape;6473;p65"/>
          <p:cNvCxnSpPr>
            <a:stCxn id="6460" idx="0"/>
            <a:endCxn id="6463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4" name="Google Shape;6474;p65"/>
          <p:cNvCxnSpPr>
            <a:stCxn id="6462" idx="0"/>
            <a:endCxn id="6463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66"/>
          <p:cNvSpPr/>
          <p:nvPr/>
        </p:nvSpPr>
        <p:spPr>
          <a:xfrm>
            <a:off x="3971888" y="93115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6480" name="Google Shape;6480;p66"/>
          <p:cNvSpPr/>
          <p:nvPr/>
        </p:nvSpPr>
        <p:spPr>
          <a:xfrm>
            <a:off x="2496863" y="170363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6481" name="Google Shape;6481;p66"/>
          <p:cNvSpPr/>
          <p:nvPr/>
        </p:nvSpPr>
        <p:spPr>
          <a:xfrm>
            <a:off x="3971888" y="274980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6482" name="Google Shape;6482;p66"/>
          <p:cNvSpPr/>
          <p:nvPr/>
        </p:nvSpPr>
        <p:spPr>
          <a:xfrm>
            <a:off x="3971888" y="184046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6483" name="Google Shape;6483;p66"/>
          <p:cNvSpPr/>
          <p:nvPr/>
        </p:nvSpPr>
        <p:spPr>
          <a:xfrm>
            <a:off x="5406938" y="219855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6484" name="Google Shape;6484;p66"/>
          <p:cNvSpPr/>
          <p:nvPr/>
        </p:nvSpPr>
        <p:spPr>
          <a:xfrm>
            <a:off x="3972188" y="380705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6485" name="Google Shape;6485;p66"/>
          <p:cNvCxnSpPr>
            <a:stCxn id="6484" idx="0"/>
            <a:endCxn id="6486" idx="2"/>
          </p:cNvCxnSpPr>
          <p:nvPr/>
        </p:nvCxnSpPr>
        <p:spPr>
          <a:xfrm rot="5400000" flipH="1">
            <a:off x="3646388" y="286115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87" name="Google Shape;6487;p66"/>
          <p:cNvCxnSpPr>
            <a:stCxn id="6484" idx="0"/>
            <a:endCxn id="6483" idx="2"/>
          </p:cNvCxnSpPr>
          <p:nvPr/>
        </p:nvCxnSpPr>
        <p:spPr>
          <a:xfrm rot="-5400000">
            <a:off x="4708088" y="248795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88" name="Google Shape;6488;p66"/>
          <p:cNvSpPr/>
          <p:nvPr/>
        </p:nvSpPr>
        <p:spPr>
          <a:xfrm>
            <a:off x="2496863" y="234450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6486" name="Google Shape;6486;p66"/>
          <p:cNvSpPr/>
          <p:nvPr/>
        </p:nvSpPr>
        <p:spPr>
          <a:xfrm>
            <a:off x="2496863" y="298533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6489" name="Google Shape;6489;p66"/>
          <p:cNvCxnSpPr>
            <a:stCxn id="6480" idx="2"/>
            <a:endCxn id="6488" idx="0"/>
          </p:cNvCxnSpPr>
          <p:nvPr/>
        </p:nvCxnSpPr>
        <p:spPr>
          <a:xfrm>
            <a:off x="3116963" y="210893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0" name="Google Shape;6490;p66"/>
          <p:cNvCxnSpPr>
            <a:stCxn id="6488" idx="2"/>
            <a:endCxn id="6486" idx="0"/>
          </p:cNvCxnSpPr>
          <p:nvPr/>
        </p:nvCxnSpPr>
        <p:spPr>
          <a:xfrm>
            <a:off x="3116963" y="274980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1" name="Google Shape;6491;p66"/>
          <p:cNvCxnSpPr>
            <a:stCxn id="6482" idx="2"/>
            <a:endCxn id="6481" idx="0"/>
          </p:cNvCxnSpPr>
          <p:nvPr/>
        </p:nvCxnSpPr>
        <p:spPr>
          <a:xfrm>
            <a:off x="4591988" y="224576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2" name="Google Shape;6492;p66"/>
          <p:cNvCxnSpPr>
            <a:stCxn id="6481" idx="2"/>
            <a:endCxn id="6484" idx="0"/>
          </p:cNvCxnSpPr>
          <p:nvPr/>
        </p:nvCxnSpPr>
        <p:spPr>
          <a:xfrm>
            <a:off x="4591988" y="315510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3" name="Google Shape;6493;p66"/>
          <p:cNvCxnSpPr>
            <a:stCxn id="6479" idx="2"/>
            <a:endCxn id="6480" idx="0"/>
          </p:cNvCxnSpPr>
          <p:nvPr/>
        </p:nvCxnSpPr>
        <p:spPr>
          <a:xfrm rot="5400000">
            <a:off x="3670838" y="78250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4" name="Google Shape;6494;p66"/>
          <p:cNvCxnSpPr>
            <a:stCxn id="6479" idx="2"/>
            <a:endCxn id="6482" idx="0"/>
          </p:cNvCxnSpPr>
          <p:nvPr/>
        </p:nvCxnSpPr>
        <p:spPr>
          <a:xfrm rot="-5400000" flipH="1">
            <a:off x="4340288" y="158815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5" name="Google Shape;6495;p66"/>
          <p:cNvCxnSpPr>
            <a:stCxn id="6479" idx="2"/>
            <a:endCxn id="6483" idx="0"/>
          </p:cNvCxnSpPr>
          <p:nvPr/>
        </p:nvCxnSpPr>
        <p:spPr>
          <a:xfrm rot="-5400000" flipH="1">
            <a:off x="4878488" y="104995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67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6501" name="Google Shape;6501;p67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02" name="Google Shape;6502;p67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503" name="Google Shape;6503;p67"/>
          <p:cNvCxnSpPr>
            <a:stCxn id="6500" idx="0"/>
            <a:endCxn id="6501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4" name="Google Shape;6504;p67"/>
          <p:cNvCxnSpPr>
            <a:stCxn id="6502" idx="0"/>
            <a:endCxn id="6502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5" name="Google Shape;6505;p67"/>
          <p:cNvCxnSpPr>
            <a:stCxn id="6502" idx="0"/>
            <a:endCxn id="6502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6" name="Google Shape;6506;p67"/>
          <p:cNvCxnSpPr>
            <a:stCxn id="6502" idx="0"/>
            <a:endCxn id="6502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7" name="Google Shape;6507;p67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508" name="Google Shape;6508;p67"/>
          <p:cNvCxnSpPr>
            <a:stCxn id="6507" idx="0"/>
            <a:endCxn id="6507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9" name="Google Shape;6509;p67"/>
          <p:cNvCxnSpPr>
            <a:stCxn id="6507" idx="0"/>
            <a:endCxn id="6507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0" name="Google Shape;6510;p67"/>
          <p:cNvCxnSpPr>
            <a:stCxn id="6507" idx="0"/>
            <a:endCxn id="6507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1" name="Google Shape;6511;p67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512" name="Google Shape;6512;p67"/>
          <p:cNvCxnSpPr>
            <a:stCxn id="6511" idx="0"/>
            <a:endCxn id="6511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3" name="Google Shape;6513;p67"/>
          <p:cNvCxnSpPr>
            <a:stCxn id="6511" idx="0"/>
            <a:endCxn id="6511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4" name="Google Shape;6514;p67"/>
          <p:cNvCxnSpPr>
            <a:stCxn id="6511" idx="0"/>
            <a:endCxn id="6511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5" name="Google Shape;6515;p67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16" name="Google Shape;6516;p67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17" name="Google Shape;6517;p67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518" name="Google Shape;6518;p67"/>
          <p:cNvCxnSpPr>
            <a:stCxn id="6517" idx="0"/>
            <a:endCxn id="6517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9" name="Google Shape;6519;p67"/>
          <p:cNvCxnSpPr>
            <a:stCxn id="6517" idx="0"/>
            <a:endCxn id="6517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0" name="Google Shape;6520;p67"/>
          <p:cNvCxnSpPr>
            <a:stCxn id="6517" idx="0"/>
            <a:endCxn id="6517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1" name="Google Shape;6521;p67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2" name="Google Shape;6522;p67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3" name="Google Shape;6523;p67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4" name="Google Shape;6524;p67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5" name="Google Shape;6525;p67"/>
          <p:cNvCxnSpPr>
            <a:stCxn id="6526" idx="0"/>
            <a:endCxn id="6507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7" name="Google Shape;6527;p67"/>
          <p:cNvCxnSpPr>
            <a:stCxn id="6507" idx="0"/>
            <a:endCxn id="6515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8" name="Google Shape;6528;p67"/>
          <p:cNvCxnSpPr>
            <a:stCxn id="6515" idx="0"/>
            <a:endCxn id="6516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9" name="Google Shape;6529;p67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0" name="Google Shape;6530;p67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1" name="Google Shape;6531;p67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2" name="Google Shape;6532;p67"/>
          <p:cNvCxnSpPr>
            <a:stCxn id="6502" idx="2"/>
            <a:endCxn id="6533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4" name="Google Shape;6534;p67"/>
          <p:cNvCxnSpPr>
            <a:stCxn id="6533" idx="2"/>
            <a:endCxn id="6501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5" name="Google Shape;6535;p67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36" name="Google Shape;6536;p67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537" name="Google Shape;6537;p67"/>
          <p:cNvCxnSpPr>
            <a:stCxn id="6536" idx="0"/>
            <a:endCxn id="6536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8" name="Google Shape;6538;p67"/>
          <p:cNvCxnSpPr>
            <a:stCxn id="6536" idx="0"/>
            <a:endCxn id="6536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9" name="Google Shape;6539;p67"/>
          <p:cNvCxnSpPr>
            <a:stCxn id="6536" idx="0"/>
            <a:endCxn id="6536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0" name="Google Shape;6540;p67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1" name="Google Shape;6541;p67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2" name="Google Shape;6542;p67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3" name="Google Shape;6543;p67"/>
          <p:cNvCxnSpPr>
            <a:stCxn id="6536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4" name="Google Shape;6544;p67"/>
          <p:cNvCxnSpPr>
            <a:endCxn id="6535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5" name="Google Shape;6545;p67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46" name="Google Shape;6546;p67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47" name="Google Shape;6547;p67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48" name="Google Shape;6548;p67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49" name="Google Shape;6549;p67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50" name="Google Shape;6550;p67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6551" name="Google Shape;6551;p67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2" name="Google Shape;6552;p67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3" name="Google Shape;6553;p67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4" name="Google Shape;6554;p67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6555" name="Google Shape;6555;p67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6556" name="Google Shape;6556;p67"/>
          <p:cNvCxnSpPr>
            <a:stCxn id="6557" idx="0"/>
            <a:endCxn id="6554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8" name="Google Shape;6558;p67"/>
          <p:cNvCxnSpPr>
            <a:stCxn id="6554" idx="0"/>
            <a:endCxn id="6555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9" name="Google Shape;6559;p67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6560" name="Google Shape;6560;p67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61" name="Google Shape;6561;p67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6562" name="Google Shape;6562;p67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6563" name="Google Shape;6563;p67"/>
          <p:cNvCxnSpPr>
            <a:stCxn id="6561" idx="0"/>
            <a:endCxn id="6562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4" name="Google Shape;6564;p67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6565" name="Google Shape;6565;p67"/>
          <p:cNvCxnSpPr>
            <a:stCxn id="6547" idx="3"/>
            <a:endCxn id="6559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6" name="Google Shape;6566;p67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6567" name="Google Shape;6567;p67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68" name="Google Shape;6568;p67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6569" name="Google Shape;6569;p67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6570" name="Google Shape;6570;p67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6571" name="Google Shape;6571;p67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572" name="Google Shape;6572;p67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6573" name="Google Shape;6573;p67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6574" name="Google Shape;6574;p67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6575" name="Google Shape;6575;p67"/>
          <p:cNvCxnSpPr>
            <a:stCxn id="6550" idx="1"/>
            <a:endCxn id="6570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6" name="Google Shape;6576;p67"/>
          <p:cNvCxnSpPr>
            <a:stCxn id="6535" idx="2"/>
            <a:endCxn id="6502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7" name="Google Shape;6577;p67"/>
          <p:cNvCxnSpPr>
            <a:stCxn id="6545" idx="2"/>
            <a:endCxn id="6536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8" name="Google Shape;6578;p67"/>
          <p:cNvCxnSpPr>
            <a:stCxn id="6516" idx="0"/>
            <a:endCxn id="6511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9" name="Google Shape;6579;p67"/>
          <p:cNvCxnSpPr>
            <a:stCxn id="6511" idx="0"/>
            <a:endCxn id="6546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0" name="Google Shape;6580;p67"/>
          <p:cNvCxnSpPr>
            <a:stCxn id="6546" idx="0"/>
            <a:endCxn id="6547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1" name="Google Shape;6581;p67"/>
          <p:cNvCxnSpPr>
            <a:stCxn id="6547" idx="0"/>
            <a:endCxn id="6548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2" name="Google Shape;6582;p67"/>
          <p:cNvCxnSpPr>
            <a:stCxn id="6548" idx="0"/>
            <a:endCxn id="6549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3" name="Google Shape;6583;p67"/>
          <p:cNvCxnSpPr>
            <a:stCxn id="6549" idx="0"/>
            <a:endCxn id="6550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4" name="Google Shape;6584;p67"/>
          <p:cNvCxnSpPr>
            <a:stCxn id="6555" idx="0"/>
            <a:endCxn id="6566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5" name="Google Shape;6585;p67"/>
          <p:cNvCxnSpPr>
            <a:stCxn id="6570" idx="0"/>
            <a:endCxn id="6571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6" name="Google Shape;6586;p67"/>
          <p:cNvCxnSpPr>
            <a:stCxn id="6571" idx="0"/>
            <a:endCxn id="6572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7" name="Google Shape;6587;p67"/>
          <p:cNvCxnSpPr>
            <a:stCxn id="6572" idx="0"/>
            <a:endCxn id="6573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8" name="Google Shape;6588;p67"/>
          <p:cNvCxnSpPr>
            <a:stCxn id="6573" idx="0"/>
            <a:endCxn id="6574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9" name="Google Shape;6589;p67"/>
          <p:cNvCxnSpPr>
            <a:stCxn id="6566" idx="0"/>
            <a:endCxn id="6567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0" name="Google Shape;6590;p67"/>
          <p:cNvCxnSpPr>
            <a:stCxn id="6567" idx="0"/>
            <a:endCxn id="6568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1" name="Google Shape;6591;p67"/>
          <p:cNvCxnSpPr>
            <a:stCxn id="6568" idx="0"/>
            <a:endCxn id="6569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2" name="Google Shape;6592;p67"/>
          <p:cNvCxnSpPr>
            <a:stCxn id="6559" idx="0"/>
            <a:endCxn id="6560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3" name="Google Shape;6593;p67"/>
          <p:cNvCxnSpPr>
            <a:stCxn id="6560" idx="0"/>
            <a:endCxn id="6561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4" name="Google Shape;6594;p67"/>
          <p:cNvCxnSpPr>
            <a:stCxn id="6562" idx="0"/>
            <a:endCxn id="6564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5" name="Google Shape;6595;p67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6596" name="Google Shape;6596;p67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7" name="Google Shape;6597;p67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6598" name="Google Shape;6598;p67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9" name="Google Shape;6599;p67"/>
          <p:cNvSpPr/>
          <p:nvPr/>
        </p:nvSpPr>
        <p:spPr>
          <a:xfrm rot="5400000">
            <a:off x="64062" y="3693950"/>
            <a:ext cx="1453500" cy="39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6600" name="Google Shape;6600;p67"/>
          <p:cNvSpPr/>
          <p:nvPr/>
        </p:nvSpPr>
        <p:spPr>
          <a:xfrm rot="5400000">
            <a:off x="550620" y="3693950"/>
            <a:ext cx="1453500" cy="390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ConvTranspose2d</a:t>
            </a:r>
            <a:endParaRPr sz="1200"/>
          </a:p>
        </p:txBody>
      </p:sp>
      <p:sp>
        <p:nvSpPr>
          <p:cNvPr id="6601" name="Google Shape;6601;p67"/>
          <p:cNvSpPr/>
          <p:nvPr/>
        </p:nvSpPr>
        <p:spPr>
          <a:xfrm rot="5400000">
            <a:off x="1037106" y="3693950"/>
            <a:ext cx="1453500" cy="390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602" name="Google Shape;6602;p67"/>
          <p:cNvCxnSpPr>
            <a:stCxn id="6599" idx="0"/>
            <a:endCxn id="6600" idx="2"/>
          </p:cNvCxnSpPr>
          <p:nvPr/>
        </p:nvCxnSpPr>
        <p:spPr>
          <a:xfrm>
            <a:off x="986112" y="3889250"/>
            <a:ext cx="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3" name="Google Shape;6603;p67"/>
          <p:cNvCxnSpPr>
            <a:stCxn id="6601" idx="0"/>
            <a:endCxn id="6601" idx="0"/>
          </p:cNvCxnSpPr>
          <p:nvPr/>
        </p:nvCxnSpPr>
        <p:spPr>
          <a:xfrm>
            <a:off x="195915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4" name="Google Shape;6604;p67"/>
          <p:cNvCxnSpPr>
            <a:stCxn id="6601" idx="0"/>
            <a:endCxn id="6601" idx="0"/>
          </p:cNvCxnSpPr>
          <p:nvPr/>
        </p:nvCxnSpPr>
        <p:spPr>
          <a:xfrm>
            <a:off x="195915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5" name="Google Shape;6605;p67"/>
          <p:cNvCxnSpPr>
            <a:stCxn id="6601" idx="0"/>
            <a:endCxn id="6601" idx="0"/>
          </p:cNvCxnSpPr>
          <p:nvPr/>
        </p:nvCxnSpPr>
        <p:spPr>
          <a:xfrm>
            <a:off x="195915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6" name="Google Shape;6606;p67"/>
          <p:cNvCxnSpPr/>
          <p:nvPr/>
        </p:nvCxnSpPr>
        <p:spPr>
          <a:xfrm>
            <a:off x="1568646" y="388923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7" name="Google Shape;6607;p67"/>
          <p:cNvCxnSpPr/>
          <p:nvPr/>
        </p:nvCxnSpPr>
        <p:spPr>
          <a:xfrm>
            <a:off x="1959227" y="388923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8" name="Google Shape;6608;p67"/>
          <p:cNvCxnSpPr/>
          <p:nvPr/>
        </p:nvCxnSpPr>
        <p:spPr>
          <a:xfrm>
            <a:off x="1568646" y="388923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9" name="Google Shape;6609;p67"/>
          <p:cNvCxnSpPr>
            <a:stCxn id="6601" idx="2"/>
          </p:cNvCxnSpPr>
          <p:nvPr/>
        </p:nvCxnSpPr>
        <p:spPr>
          <a:xfrm rot="10800000">
            <a:off x="1472856" y="3889250"/>
            <a:ext cx="9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0" name="Google Shape;6610;p67"/>
          <p:cNvCxnSpPr>
            <a:endCxn id="6600" idx="0"/>
          </p:cNvCxnSpPr>
          <p:nvPr/>
        </p:nvCxnSpPr>
        <p:spPr>
          <a:xfrm rot="10800000">
            <a:off x="1472670" y="3889250"/>
            <a:ext cx="9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1" name="Google Shape;6611;p67"/>
          <p:cNvSpPr/>
          <p:nvPr/>
        </p:nvSpPr>
        <p:spPr>
          <a:xfrm rot="5400000">
            <a:off x="1523379" y="3693950"/>
            <a:ext cx="1453500" cy="390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612" name="Google Shape;6612;p67"/>
          <p:cNvSpPr/>
          <p:nvPr/>
        </p:nvSpPr>
        <p:spPr>
          <a:xfrm rot="5400000">
            <a:off x="2009866" y="3693950"/>
            <a:ext cx="1453500" cy="390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6613" name="Google Shape;6613;p67"/>
          <p:cNvCxnSpPr>
            <a:stCxn id="6612" idx="0"/>
            <a:endCxn id="6612" idx="0"/>
          </p:cNvCxnSpPr>
          <p:nvPr/>
        </p:nvCxnSpPr>
        <p:spPr>
          <a:xfrm>
            <a:off x="293191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4" name="Google Shape;6614;p67"/>
          <p:cNvCxnSpPr>
            <a:stCxn id="6612" idx="0"/>
            <a:endCxn id="6612" idx="0"/>
          </p:cNvCxnSpPr>
          <p:nvPr/>
        </p:nvCxnSpPr>
        <p:spPr>
          <a:xfrm>
            <a:off x="293191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5" name="Google Shape;6615;p67"/>
          <p:cNvCxnSpPr>
            <a:stCxn id="6612" idx="0"/>
            <a:endCxn id="6612" idx="0"/>
          </p:cNvCxnSpPr>
          <p:nvPr/>
        </p:nvCxnSpPr>
        <p:spPr>
          <a:xfrm>
            <a:off x="2931916" y="3889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6" name="Google Shape;6616;p67"/>
          <p:cNvCxnSpPr/>
          <p:nvPr/>
        </p:nvCxnSpPr>
        <p:spPr>
          <a:xfrm>
            <a:off x="1785020" y="415473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7" name="Google Shape;6617;p67"/>
          <p:cNvCxnSpPr/>
          <p:nvPr/>
        </p:nvCxnSpPr>
        <p:spPr>
          <a:xfrm>
            <a:off x="2175601" y="415473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8" name="Google Shape;6618;p67"/>
          <p:cNvCxnSpPr/>
          <p:nvPr/>
        </p:nvCxnSpPr>
        <p:spPr>
          <a:xfrm>
            <a:off x="1785020" y="415473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9" name="Google Shape;6619;p67"/>
          <p:cNvCxnSpPr>
            <a:stCxn id="6612" idx="2"/>
          </p:cNvCxnSpPr>
          <p:nvPr/>
        </p:nvCxnSpPr>
        <p:spPr>
          <a:xfrm rot="10800000">
            <a:off x="2445616" y="3889250"/>
            <a:ext cx="9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0" name="Google Shape;6620;p67"/>
          <p:cNvCxnSpPr>
            <a:endCxn id="6611" idx="0"/>
          </p:cNvCxnSpPr>
          <p:nvPr/>
        </p:nvCxnSpPr>
        <p:spPr>
          <a:xfrm rot="10800000">
            <a:off x="2445429" y="3889250"/>
            <a:ext cx="9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1" name="Google Shape;6621;p67"/>
          <p:cNvCxnSpPr>
            <a:stCxn id="6611" idx="2"/>
            <a:endCxn id="6601" idx="0"/>
          </p:cNvCxnSpPr>
          <p:nvPr/>
        </p:nvCxnSpPr>
        <p:spPr>
          <a:xfrm flipH="1">
            <a:off x="1959129" y="3889250"/>
            <a:ext cx="957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2" name="Google Shape;6622;p67"/>
          <p:cNvCxnSpPr>
            <a:endCxn id="6612" idx="0"/>
          </p:cNvCxnSpPr>
          <p:nvPr/>
        </p:nvCxnSpPr>
        <p:spPr>
          <a:xfrm flipH="1">
            <a:off x="2931916" y="3888050"/>
            <a:ext cx="95700" cy="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p68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6628" name="Google Shape;6628;p68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29" name="Google Shape;6629;p68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30" name="Google Shape;6630;p68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6631" name="Google Shape;6631;p68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32" name="Google Shape;6632;p68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6633" name="Google Shape;6633;p68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6634" name="Google Shape;6634;p68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35" name="Google Shape;6635;p68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6636" name="Google Shape;6636;p68"/>
          <p:cNvCxnSpPr>
            <a:stCxn id="6627" idx="0"/>
            <a:endCxn id="6629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7" name="Google Shape;6637;p68"/>
          <p:cNvCxnSpPr>
            <a:stCxn id="6627" idx="0"/>
            <a:endCxn id="6628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8" name="Google Shape;6638;p68"/>
          <p:cNvCxnSpPr>
            <a:stCxn id="6627" idx="0"/>
            <a:endCxn id="6631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9" name="Google Shape;6639;p68"/>
          <p:cNvCxnSpPr>
            <a:stCxn id="6627" idx="0"/>
            <a:endCxn id="6633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0" name="Google Shape;6640;p68"/>
          <p:cNvCxnSpPr>
            <a:stCxn id="6629" idx="0"/>
            <a:endCxn id="6630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1" name="Google Shape;6641;p68"/>
          <p:cNvCxnSpPr>
            <a:stCxn id="6631" idx="0"/>
            <a:endCxn id="6632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2" name="Google Shape;6642;p68"/>
          <p:cNvCxnSpPr>
            <a:stCxn id="6633" idx="0"/>
            <a:endCxn id="6634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3" name="Google Shape;6643;p68"/>
          <p:cNvCxnSpPr>
            <a:stCxn id="6628" idx="0"/>
            <a:endCxn id="6635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4" name="Google Shape;6644;p68"/>
          <p:cNvCxnSpPr>
            <a:stCxn id="6630" idx="0"/>
            <a:endCxn id="6635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5" name="Google Shape;6645;p68"/>
          <p:cNvCxnSpPr>
            <a:stCxn id="6632" idx="0"/>
            <a:endCxn id="6646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7" name="Google Shape;6647;p68"/>
          <p:cNvCxnSpPr>
            <a:stCxn id="6634" idx="0"/>
            <a:endCxn id="6635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6" name="Google Shape;6646;p68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6648" name="Google Shape;6648;p68"/>
          <p:cNvCxnSpPr>
            <a:stCxn id="6646" idx="0"/>
            <a:endCxn id="6635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9" name="Google Shape;6649;p68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6650" name="Google Shape;6650;p68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51" name="Google Shape;6651;p68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52" name="Google Shape;6652;p68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53" name="Google Shape;6653;p68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6654" name="Google Shape;6654;p68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6655" name="Google Shape;6655;p68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6656" name="Google Shape;6656;p68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6657" name="Google Shape;6657;p68"/>
          <p:cNvCxnSpPr>
            <a:stCxn id="6649" idx="0"/>
            <a:endCxn id="6651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8" name="Google Shape;6658;p68"/>
          <p:cNvCxnSpPr>
            <a:stCxn id="6649" idx="0"/>
            <a:endCxn id="6650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9" name="Google Shape;6659;p68"/>
          <p:cNvCxnSpPr>
            <a:stCxn id="6649" idx="0"/>
            <a:endCxn id="6652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0" name="Google Shape;6660;p68"/>
          <p:cNvCxnSpPr>
            <a:stCxn id="6649" idx="0"/>
            <a:endCxn id="6654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1" name="Google Shape;6661;p68"/>
          <p:cNvCxnSpPr>
            <a:stCxn id="6651" idx="0"/>
            <a:endCxn id="6662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3" name="Google Shape;6663;p68"/>
          <p:cNvCxnSpPr>
            <a:stCxn id="6652" idx="0"/>
            <a:endCxn id="6653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4" name="Google Shape;6664;p68"/>
          <p:cNvCxnSpPr>
            <a:stCxn id="6654" idx="0"/>
            <a:endCxn id="6655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5" name="Google Shape;6665;p68"/>
          <p:cNvCxnSpPr>
            <a:stCxn id="6650" idx="0"/>
            <a:endCxn id="6656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6" name="Google Shape;6666;p68"/>
          <p:cNvCxnSpPr>
            <a:stCxn id="6653" idx="0"/>
            <a:endCxn id="6667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8" name="Google Shape;6668;p68"/>
          <p:cNvCxnSpPr>
            <a:stCxn id="6655" idx="0"/>
            <a:endCxn id="6656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7" name="Google Shape;6667;p68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6669" name="Google Shape;6669;p68"/>
          <p:cNvCxnSpPr>
            <a:stCxn id="6667" idx="0"/>
            <a:endCxn id="6656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0" name="Google Shape;6670;p68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6671" name="Google Shape;6671;p68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6662" name="Google Shape;6662;p68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6672" name="Google Shape;6672;p68"/>
          <p:cNvCxnSpPr>
            <a:stCxn id="6651" idx="0"/>
            <a:endCxn id="6671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3" name="Google Shape;6673;p68"/>
          <p:cNvCxnSpPr>
            <a:stCxn id="6671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4" name="Google Shape;6674;p68"/>
          <p:cNvCxnSpPr>
            <a:stCxn id="6662" idx="0"/>
            <a:endCxn id="6656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5" name="Google Shape;6675;p68"/>
          <p:cNvCxnSpPr>
            <a:stCxn id="6653" idx="0"/>
            <a:endCxn id="6670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6" name="Google Shape;6676;p68"/>
          <p:cNvCxnSpPr>
            <a:stCxn id="6670" idx="0"/>
            <a:endCxn id="6656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7" name="Google Shape;6677;p68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8" name="Google Shape;6678;p68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3" name="Google Shape;6683;p69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6684" name="Google Shape;6684;p69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6685" name="Google Shape;6685;p69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6686" name="Google Shape;6686;p69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7" name="Google Shape;6687;p69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8" name="Google Shape;6688;p69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89" name="Google Shape;6689;p69"/>
          <p:cNvCxnSpPr>
            <a:stCxn id="6688" idx="0"/>
            <a:endCxn id="6686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0" name="Google Shape;6690;p69"/>
          <p:cNvCxnSpPr>
            <a:stCxn id="6686" idx="0"/>
            <a:endCxn id="6687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1" name="Google Shape;6691;p69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92" name="Google Shape;6692;p69"/>
          <p:cNvCxnSpPr>
            <a:stCxn id="6687" idx="0"/>
            <a:endCxn id="6691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3" name="Google Shape;6693;p69"/>
          <p:cNvCxnSpPr>
            <a:stCxn id="6688" idx="6"/>
            <a:endCxn id="6683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4" name="Google Shape;6694;p69"/>
          <p:cNvCxnSpPr>
            <a:stCxn id="6683" idx="3"/>
            <a:endCxn id="6686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5" name="Google Shape;6695;p69"/>
          <p:cNvCxnSpPr>
            <a:stCxn id="6686" idx="6"/>
            <a:endCxn id="6684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69"/>
          <p:cNvCxnSpPr>
            <a:stCxn id="6684" idx="3"/>
            <a:endCxn id="6687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69"/>
          <p:cNvCxnSpPr>
            <a:stCxn id="6687" idx="6"/>
            <a:endCxn id="6685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69"/>
          <p:cNvCxnSpPr>
            <a:stCxn id="6685" idx="3"/>
            <a:endCxn id="6691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9" name="Google Shape;6699;p69"/>
          <p:cNvCxnSpPr>
            <a:stCxn id="6691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0" name="Google Shape;6700;p69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6701" name="Google Shape;6701;p69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6702" name="Google Shape;6702;p69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6703" name="Google Shape;6703;p69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4" name="Google Shape;6704;p69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5" name="Google Shape;6705;p69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6" name="Google Shape;6706;p69"/>
          <p:cNvCxnSpPr>
            <a:stCxn id="6705" idx="0"/>
            <a:endCxn id="6703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7" name="Google Shape;6707;p69"/>
          <p:cNvCxnSpPr>
            <a:stCxn id="6703" idx="0"/>
            <a:endCxn id="6704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8" name="Google Shape;6708;p69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9" name="Google Shape;6709;p69"/>
          <p:cNvCxnSpPr>
            <a:stCxn id="6704" idx="0"/>
            <a:endCxn id="6708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0" name="Google Shape;6710;p69"/>
          <p:cNvCxnSpPr>
            <a:stCxn id="6705" idx="6"/>
            <a:endCxn id="6700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1" name="Google Shape;6711;p69"/>
          <p:cNvCxnSpPr>
            <a:stCxn id="6700" idx="3"/>
            <a:endCxn id="6703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2" name="Google Shape;6712;p69"/>
          <p:cNvCxnSpPr>
            <a:stCxn id="6703" idx="6"/>
            <a:endCxn id="6701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3" name="Google Shape;6713;p69"/>
          <p:cNvCxnSpPr>
            <a:stCxn id="6701" idx="3"/>
            <a:endCxn id="6704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4" name="Google Shape;6714;p69"/>
          <p:cNvCxnSpPr>
            <a:stCxn id="6704" idx="6"/>
            <a:endCxn id="6702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5" name="Google Shape;6715;p69"/>
          <p:cNvCxnSpPr>
            <a:stCxn id="6702" idx="3"/>
            <a:endCxn id="6708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6" name="Google Shape;6716;p69"/>
          <p:cNvCxnSpPr>
            <a:stCxn id="6708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7" name="Google Shape;6717;p69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6718" name="Google Shape;6718;p69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19" name="Google Shape;6719;p69"/>
          <p:cNvCxnSpPr>
            <a:stCxn id="6717" idx="3"/>
            <a:endCxn id="6718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0" name="Google Shape;6720;p69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6721" name="Google Shape;6721;p69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2" name="Google Shape;6722;p69"/>
          <p:cNvCxnSpPr>
            <a:stCxn id="6720" idx="3"/>
            <a:endCxn id="6721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3" name="Google Shape;6723;p69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6724" name="Google Shape;6724;p69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5" name="Google Shape;6725;p69"/>
          <p:cNvCxnSpPr>
            <a:stCxn id="6723" idx="3"/>
            <a:endCxn id="6724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6" name="Google Shape;6726;p69"/>
          <p:cNvCxnSpPr>
            <a:endCxn id="6718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7" name="Google Shape;6727;p69"/>
          <p:cNvCxnSpPr>
            <a:stCxn id="6705" idx="0"/>
            <a:endCxn id="6721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8" name="Google Shape;6728;p69"/>
          <p:cNvCxnSpPr>
            <a:stCxn id="6705" idx="0"/>
            <a:endCxn id="6724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9" name="Google Shape;6729;p69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6730" name="Google Shape;6730;p69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1" name="Google Shape;6731;p69"/>
          <p:cNvCxnSpPr>
            <a:stCxn id="6718" idx="6"/>
            <a:endCxn id="6704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2" name="Google Shape;6732;p69"/>
          <p:cNvCxnSpPr>
            <a:stCxn id="6721" idx="6"/>
            <a:endCxn id="6729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3" name="Google Shape;6733;p69"/>
          <p:cNvCxnSpPr>
            <a:stCxn id="6729" idx="3"/>
            <a:endCxn id="6730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4" name="Google Shape;6734;p69"/>
          <p:cNvCxnSpPr>
            <a:stCxn id="6724" idx="6"/>
            <a:endCxn id="6730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5" name="Google Shape;6735;p69"/>
          <p:cNvCxnSpPr>
            <a:stCxn id="6730" idx="6"/>
            <a:endCxn id="6708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6" name="Google Shape;6736;p69"/>
          <p:cNvCxnSpPr>
            <a:stCxn id="6705" idx="0"/>
            <a:endCxn id="6717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7" name="Google Shape;6737;p69"/>
          <p:cNvCxnSpPr>
            <a:stCxn id="6705" idx="0"/>
            <a:endCxn id="6720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8" name="Google Shape;6738;p69"/>
          <p:cNvCxnSpPr>
            <a:stCxn id="6705" idx="0"/>
            <a:endCxn id="6723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9" name="Google Shape;6739;p69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6740" name="Google Shape;6740;p69"/>
          <p:cNvCxnSpPr>
            <a:endCxn id="6739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1" name="Google Shape;6741;p69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6742" name="Google Shape;6742;p69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6743" name="Google Shape;6743;p69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6744" name="Google Shape;6744;p69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5" name="Google Shape;6745;p69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6746" name="Google Shape;6746;p69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6747" name="Google Shape;6747;p69"/>
          <p:cNvCxnSpPr>
            <a:endCxn id="6746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8" name="Google Shape;6748;p69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6749" name="Google Shape;6749;p69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6750" name="Google Shape;6750;p69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6751" name="Google Shape;6751;p69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52" name="Google Shape;6752;p69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6753" name="Google Shape;6753;p69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54" name="Google Shape;6754;p69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5" name="Google Shape;6755;p69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6" name="Google Shape;6756;p69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57" name="Google Shape;6757;p69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6758" name="Google Shape;6758;p69"/>
          <p:cNvCxnSpPr>
            <a:stCxn id="6753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59" name="Google Shape;6759;p69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4" name="Google Shape;6764;p70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6765" name="Google Shape;6765;p70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766" name="Google Shape;6766;p70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6767" name="Google Shape;6767;p70"/>
          <p:cNvCxnSpPr>
            <a:stCxn id="6764" idx="0"/>
            <a:endCxn id="6765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8" name="Google Shape;6768;p70"/>
          <p:cNvCxnSpPr>
            <a:stCxn id="6766" idx="0"/>
            <a:endCxn id="676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9" name="Google Shape;6769;p70"/>
          <p:cNvCxnSpPr>
            <a:stCxn id="6766" idx="0"/>
            <a:endCxn id="676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0" name="Google Shape;6770;p70"/>
          <p:cNvCxnSpPr>
            <a:stCxn id="6766" idx="0"/>
            <a:endCxn id="676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1" name="Google Shape;6771;p70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2" name="Google Shape;6772;p70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3" name="Google Shape;6773;p70"/>
          <p:cNvCxnSpPr>
            <a:stCxn id="6766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4" name="Google Shape;6774;p70"/>
          <p:cNvCxnSpPr>
            <a:endCxn id="6765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5" name="Google Shape;6775;p70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6" name="Google Shape;6776;p70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7" name="Google Shape;6777;p70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78" name="Google Shape;6778;p70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9" name="Google Shape;6779;p70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0" name="Google Shape;6780;p70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70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2" name="Google Shape;6782;p70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83" name="Google Shape;6783;p70"/>
          <p:cNvCxnSpPr>
            <a:stCxn id="6778" idx="6"/>
            <a:endCxn id="6779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4" name="Google Shape;6784;p70"/>
          <p:cNvCxnSpPr>
            <a:stCxn id="6779" idx="6"/>
            <a:endCxn id="6780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5" name="Google Shape;6785;p70"/>
          <p:cNvCxnSpPr>
            <a:stCxn id="6780" idx="6"/>
            <a:endCxn id="6781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6" name="Google Shape;6786;p70"/>
          <p:cNvCxnSpPr>
            <a:stCxn id="6781" idx="6"/>
            <a:endCxn id="6782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7" name="Google Shape;6787;p70"/>
          <p:cNvCxnSpPr>
            <a:stCxn id="6778" idx="4"/>
            <a:endCxn id="6780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8" name="Google Shape;6788;p70"/>
          <p:cNvCxnSpPr>
            <a:stCxn id="6778" idx="4"/>
            <a:endCxn id="6781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9" name="Google Shape;6789;p70"/>
          <p:cNvCxnSpPr>
            <a:stCxn id="6778" idx="4"/>
            <a:endCxn id="6782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0" name="Google Shape;6790;p70"/>
          <p:cNvCxnSpPr>
            <a:stCxn id="6779" idx="4"/>
            <a:endCxn id="6781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1" name="Google Shape;6791;p70"/>
          <p:cNvCxnSpPr>
            <a:stCxn id="6779" idx="4"/>
            <a:endCxn id="6782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2" name="Google Shape;6792;p70"/>
          <p:cNvCxnSpPr>
            <a:stCxn id="6780" idx="4"/>
            <a:endCxn id="6782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93" name="Google Shape;6793;p70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94" name="Google Shape;6794;p70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5" name="Google Shape;6795;p70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6" name="Google Shape;6796;p70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7" name="Google Shape;6797;p70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8" name="Google Shape;6798;p70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99" name="Google Shape;6799;p70"/>
          <p:cNvCxnSpPr>
            <a:stCxn id="6794" idx="6"/>
            <a:endCxn id="6795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0" name="Google Shape;6800;p70"/>
          <p:cNvCxnSpPr>
            <a:stCxn id="6795" idx="6"/>
            <a:endCxn id="6796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1" name="Google Shape;6801;p70"/>
          <p:cNvCxnSpPr>
            <a:stCxn id="6796" idx="6"/>
            <a:endCxn id="6797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2" name="Google Shape;6802;p70"/>
          <p:cNvCxnSpPr>
            <a:stCxn id="6797" idx="6"/>
            <a:endCxn id="6798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3" name="Google Shape;6803;p70"/>
          <p:cNvCxnSpPr>
            <a:stCxn id="6794" idx="4"/>
            <a:endCxn id="6796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4" name="Google Shape;6804;p70"/>
          <p:cNvCxnSpPr>
            <a:stCxn id="6794" idx="4"/>
            <a:endCxn id="6797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5" name="Google Shape;6805;p70"/>
          <p:cNvCxnSpPr>
            <a:stCxn id="6794" idx="4"/>
            <a:endCxn id="6798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6" name="Google Shape;6806;p70"/>
          <p:cNvCxnSpPr>
            <a:stCxn id="6795" idx="4"/>
            <a:endCxn id="6797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7" name="Google Shape;6807;p70"/>
          <p:cNvCxnSpPr>
            <a:stCxn id="6795" idx="4"/>
            <a:endCxn id="6798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8" name="Google Shape;6808;p70"/>
          <p:cNvCxnSpPr>
            <a:stCxn id="6796" idx="4"/>
            <a:endCxn id="6798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09" name="Google Shape;6809;p70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810" name="Google Shape;6810;p70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6811" name="Google Shape;6811;p70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2" name="Google Shape;6812;p70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3" name="Google Shape;6813;p70"/>
          <p:cNvCxnSpPr>
            <a:stCxn id="6810" idx="2"/>
            <a:endCxn id="6814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5" name="Google Shape;6815;p70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6" name="Google Shape;6816;p70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4" name="Google Shape;6814;p70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6817" name="Google Shape;6817;p70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18" name="Google Shape;6818;p70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9" name="Google Shape;6819;p70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0" name="Google Shape;6820;p70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1" name="Google Shape;6821;p70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2" name="Google Shape;6822;p70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23" name="Google Shape;6823;p70"/>
          <p:cNvCxnSpPr>
            <a:stCxn id="6818" idx="6"/>
            <a:endCxn id="6819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4" name="Google Shape;6824;p70"/>
          <p:cNvCxnSpPr>
            <a:stCxn id="6819" idx="6"/>
            <a:endCxn id="6820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5" name="Google Shape;6825;p70"/>
          <p:cNvCxnSpPr>
            <a:stCxn id="6820" idx="6"/>
            <a:endCxn id="6821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6" name="Google Shape;6826;p70"/>
          <p:cNvCxnSpPr>
            <a:stCxn id="6821" idx="6"/>
            <a:endCxn id="6822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7" name="Google Shape;6827;p70"/>
          <p:cNvCxnSpPr>
            <a:stCxn id="6818" idx="4"/>
            <a:endCxn id="6820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8" name="Google Shape;6828;p70"/>
          <p:cNvCxnSpPr>
            <a:stCxn id="6818" idx="4"/>
            <a:endCxn id="6821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9" name="Google Shape;6829;p70"/>
          <p:cNvCxnSpPr>
            <a:stCxn id="6818" idx="4"/>
            <a:endCxn id="6822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0" name="Google Shape;6830;p70"/>
          <p:cNvCxnSpPr>
            <a:stCxn id="6819" idx="4"/>
            <a:endCxn id="6821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1" name="Google Shape;6831;p70"/>
          <p:cNvCxnSpPr>
            <a:stCxn id="6819" idx="4"/>
            <a:endCxn id="6822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2" name="Google Shape;6832;p70"/>
          <p:cNvCxnSpPr>
            <a:stCxn id="6820" idx="4"/>
            <a:endCxn id="6822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3" name="Google Shape;6833;p70"/>
          <p:cNvCxnSpPr>
            <a:stCxn id="6817" idx="3"/>
            <a:endCxn id="6809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4" name="Google Shape;6834;p70"/>
          <p:cNvCxnSpPr>
            <a:stCxn id="6777" idx="1"/>
            <a:endCxn id="6777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5" name="Google Shape;6835;p70"/>
          <p:cNvCxnSpPr>
            <a:stCxn id="6766" idx="0"/>
            <a:endCxn id="6777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6" name="Google Shape;6836;p70"/>
          <p:cNvCxnSpPr>
            <a:stCxn id="6814" idx="2"/>
            <a:endCxn id="6777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7" name="Google Shape;6837;p70"/>
          <p:cNvCxnSpPr>
            <a:stCxn id="6810" idx="0"/>
            <a:endCxn id="6793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8" name="Google Shape;6838;p70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6839" name="Google Shape;6839;p70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6840" name="Google Shape;6840;p70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6841" name="Google Shape;6841;p70"/>
          <p:cNvCxnSpPr>
            <a:stCxn id="6793" idx="3"/>
            <a:endCxn id="6838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2" name="Google Shape;6842;p70"/>
          <p:cNvCxnSpPr>
            <a:stCxn id="6838" idx="0"/>
            <a:endCxn id="6839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3" name="Google Shape;6843;p70"/>
          <p:cNvCxnSpPr>
            <a:stCxn id="6839" idx="0"/>
            <a:endCxn id="6840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4" name="Google Shape;6844;p70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5" name="Google Shape;6845;p70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6" name="Google Shape;6846;p70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7" name="Google Shape;6847;p70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8" name="Google Shape;6848;p70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9" name="Google Shape;6849;p70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0" name="Google Shape;6850;p70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1" name="Google Shape;6851;p70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2" name="Google Shape;6852;p70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3" name="Google Shape;6853;p70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8" name="Google Shape;6858;p71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6859" name="Google Shape;6859;p71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0" name="Google Shape;6860;p71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861" name="Google Shape;6861;p71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6862" name="Google Shape;6862;p71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6863" name="Google Shape;6863;p71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6864" name="Google Shape;6864;p71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6865" name="Google Shape;6865;p71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6866" name="Google Shape;6866;p71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6867" name="Google Shape;6867;p71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6868" name="Google Shape;6868;p71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6869" name="Google Shape;6869;p71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6870" name="Google Shape;6870;p71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6871" name="Google Shape;6871;p71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872" name="Google Shape;6872;p71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873" name="Google Shape;6873;p71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874" name="Google Shape;6874;p71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6875" name="Google Shape;6875;p71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6876" name="Google Shape;6876;p71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6877" name="Google Shape;6877;p71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878" name="Google Shape;6878;p71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6879" name="Google Shape;6879;p71"/>
          <p:cNvCxnSpPr>
            <a:stCxn id="6876" idx="3"/>
            <a:endCxn id="6869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0" name="Google Shape;6880;p71"/>
          <p:cNvCxnSpPr>
            <a:stCxn id="6876" idx="3"/>
            <a:endCxn id="6868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1" name="Google Shape;6881;p71"/>
          <p:cNvCxnSpPr>
            <a:stCxn id="6876" idx="3"/>
            <a:endCxn id="6867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2" name="Google Shape;6882;p71"/>
          <p:cNvCxnSpPr>
            <a:stCxn id="6876" idx="3"/>
            <a:endCxn id="6866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3" name="Google Shape;6883;p71"/>
          <p:cNvCxnSpPr>
            <a:stCxn id="6876" idx="3"/>
            <a:endCxn id="6865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4" name="Google Shape;6884;p71"/>
          <p:cNvCxnSpPr>
            <a:stCxn id="6876" idx="1"/>
            <a:endCxn id="6862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5" name="Google Shape;6885;p71"/>
          <p:cNvCxnSpPr>
            <a:stCxn id="6876" idx="0"/>
            <a:endCxn id="6877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6" name="Google Shape;6886;p71"/>
          <p:cNvCxnSpPr>
            <a:stCxn id="6877" idx="3"/>
            <a:endCxn id="6875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7" name="Google Shape;6887;p71"/>
          <p:cNvCxnSpPr>
            <a:stCxn id="6875" idx="1"/>
            <a:endCxn id="6864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8" name="Google Shape;6888;p71"/>
          <p:cNvCxnSpPr>
            <a:stCxn id="6875" idx="1"/>
            <a:endCxn id="6863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9" name="Google Shape;6889;p71"/>
          <p:cNvCxnSpPr>
            <a:stCxn id="6875" idx="1"/>
            <a:endCxn id="6861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0" name="Google Shape;6890;p71"/>
          <p:cNvCxnSpPr>
            <a:stCxn id="6875" idx="1"/>
            <a:endCxn id="6858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1" name="Google Shape;6891;p71"/>
          <p:cNvCxnSpPr>
            <a:stCxn id="6858" idx="0"/>
            <a:endCxn id="6860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2" name="Google Shape;6892;p71"/>
          <p:cNvCxnSpPr>
            <a:stCxn id="6861" idx="0"/>
            <a:endCxn id="6860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3" name="Google Shape;6893;p71"/>
          <p:cNvCxnSpPr>
            <a:stCxn id="6863" idx="0"/>
            <a:endCxn id="6870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4" name="Google Shape;6894;p71"/>
          <p:cNvCxnSpPr>
            <a:stCxn id="6864" idx="0"/>
            <a:endCxn id="6871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5" name="Google Shape;6895;p71"/>
          <p:cNvCxnSpPr>
            <a:stCxn id="6862" idx="0"/>
            <a:endCxn id="6870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6" name="Google Shape;6896;p71"/>
          <p:cNvCxnSpPr>
            <a:stCxn id="6865" idx="0"/>
            <a:endCxn id="6871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7" name="Google Shape;6897;p71"/>
          <p:cNvCxnSpPr>
            <a:stCxn id="6866" idx="0"/>
            <a:endCxn id="6872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8" name="Google Shape;6898;p71"/>
          <p:cNvCxnSpPr>
            <a:stCxn id="6867" idx="0"/>
            <a:endCxn id="6872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9" name="Google Shape;6899;p71"/>
          <p:cNvCxnSpPr>
            <a:stCxn id="6868" idx="0"/>
            <a:endCxn id="6873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00" name="Google Shape;6900;p71"/>
          <p:cNvCxnSpPr>
            <a:stCxn id="6869" idx="0"/>
            <a:endCxn id="6873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01" name="Google Shape;6901;p71"/>
          <p:cNvCxnSpPr>
            <a:stCxn id="6860" idx="0"/>
            <a:endCxn id="6874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2" name="Google Shape;6902;p71"/>
          <p:cNvCxnSpPr>
            <a:stCxn id="6870" idx="0"/>
            <a:endCxn id="6874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3" name="Google Shape;6903;p71"/>
          <p:cNvCxnSpPr>
            <a:stCxn id="6871" idx="0"/>
            <a:endCxn id="6874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4" name="Google Shape;6904;p71"/>
          <p:cNvCxnSpPr>
            <a:stCxn id="6872" idx="0"/>
            <a:endCxn id="6874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5" name="Google Shape;6905;p71"/>
          <p:cNvCxnSpPr>
            <a:stCxn id="6873" idx="0"/>
            <a:endCxn id="6874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6" name="Google Shape;6906;p71"/>
          <p:cNvCxnSpPr>
            <a:stCxn id="6874" idx="0"/>
            <a:endCxn id="6907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7" name="Google Shape;6907;p71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6908" name="Google Shape;6908;p71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6909" name="Google Shape;6909;p71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6910" name="Google Shape;6910;p71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911" name="Google Shape;6911;p71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6912" name="Google Shape;6912;p71"/>
          <p:cNvCxnSpPr>
            <a:stCxn id="6909" idx="0"/>
            <a:endCxn id="6910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13" name="Google Shape;6913;p71"/>
          <p:cNvCxnSpPr>
            <a:stCxn id="6910" idx="3"/>
            <a:endCxn id="6908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914" name="Google Shape;6914;p71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6915" name="Google Shape;6915;p71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6916" name="Google Shape;6916;p71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6917" name="Google Shape;6917;p71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6918" name="Google Shape;6918;p71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6919" name="Google Shape;6919;p71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6920" name="Google Shape;6920;p71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921" name="Google Shape;6921;p71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922" name="Google Shape;6922;p71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923" name="Google Shape;6923;p71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6924" name="Google Shape;6924;p71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6925" name="Google Shape;6925;p71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6926" name="Google Shape;6926;p71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6927" name="Google Shape;6927;p71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928" name="Google Shape;6928;p71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6929" name="Google Shape;6929;p71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6930" name="Google Shape;6930;p71"/>
          <p:cNvCxnSpPr>
            <a:stCxn id="6929" idx="0"/>
            <a:endCxn id="6931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1" name="Google Shape;6931;p71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6932" name="Google Shape;6932;p71"/>
          <p:cNvCxnSpPr>
            <a:stCxn id="6909" idx="3"/>
            <a:endCxn id="6918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3" name="Google Shape;6933;p71"/>
          <p:cNvCxnSpPr>
            <a:stCxn id="6909" idx="3"/>
            <a:endCxn id="6916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4" name="Google Shape;6934;p71"/>
          <p:cNvCxnSpPr>
            <a:stCxn id="6918" idx="0"/>
            <a:endCxn id="6922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5" name="Google Shape;6935;p71"/>
          <p:cNvCxnSpPr>
            <a:stCxn id="6916" idx="0"/>
            <a:endCxn id="6921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6" name="Google Shape;6936;p71"/>
          <p:cNvCxnSpPr>
            <a:stCxn id="6909" idx="1"/>
            <a:endCxn id="6914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7" name="Google Shape;6937;p71"/>
          <p:cNvCxnSpPr>
            <a:stCxn id="6914" idx="0"/>
            <a:endCxn id="6920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8" name="Google Shape;6938;p71"/>
          <p:cNvCxnSpPr>
            <a:stCxn id="6908" idx="0"/>
            <a:endCxn id="6917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9" name="Google Shape;6939;p71"/>
          <p:cNvCxnSpPr>
            <a:stCxn id="6908" idx="0"/>
            <a:endCxn id="6915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0" name="Google Shape;6940;p71"/>
          <p:cNvCxnSpPr>
            <a:stCxn id="6908" idx="3"/>
            <a:endCxn id="6919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1" name="Google Shape;6941;p71"/>
          <p:cNvCxnSpPr>
            <a:stCxn id="6915" idx="0"/>
            <a:endCxn id="6920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2" name="Google Shape;6942;p71"/>
          <p:cNvCxnSpPr>
            <a:stCxn id="6917" idx="0"/>
            <a:endCxn id="6921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3" name="Google Shape;6943;p71"/>
          <p:cNvCxnSpPr>
            <a:stCxn id="6919" idx="0"/>
            <a:endCxn id="6922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4" name="Google Shape;6944;p71"/>
          <p:cNvCxnSpPr>
            <a:stCxn id="6921" idx="0"/>
            <a:endCxn id="6923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5" name="Google Shape;6945;p71"/>
          <p:cNvCxnSpPr>
            <a:stCxn id="6923" idx="0"/>
            <a:endCxn id="6928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6" name="Google Shape;6946;p71"/>
          <p:cNvCxnSpPr>
            <a:stCxn id="6924" idx="0"/>
            <a:endCxn id="6928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7" name="Google Shape;6947;p71"/>
          <p:cNvCxnSpPr>
            <a:stCxn id="6926" idx="0"/>
            <a:endCxn id="6927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8" name="Google Shape;6948;p71"/>
          <p:cNvCxnSpPr>
            <a:stCxn id="6925" idx="0"/>
            <a:endCxn id="6927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9" name="Google Shape;6949;p71"/>
          <p:cNvCxnSpPr>
            <a:stCxn id="6920" idx="0"/>
            <a:endCxn id="6924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0" name="Google Shape;6950;p71"/>
          <p:cNvCxnSpPr>
            <a:stCxn id="6920" idx="0"/>
            <a:endCxn id="6926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1" name="Google Shape;6951;p71"/>
          <p:cNvCxnSpPr>
            <a:stCxn id="6927" idx="0"/>
            <a:endCxn id="6929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2" name="Google Shape;6952;p71"/>
          <p:cNvCxnSpPr>
            <a:stCxn id="6928" idx="0"/>
            <a:endCxn id="6929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3" name="Google Shape;6953;p71"/>
          <p:cNvCxnSpPr>
            <a:stCxn id="6922" idx="0"/>
            <a:endCxn id="6929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4" name="Google Shape;6954;p71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55" name="Google Shape;6955;p71"/>
          <p:cNvCxnSpPr>
            <a:stCxn id="6908" idx="1"/>
            <a:endCxn id="6925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0" name="Google Shape;6960;p72"/>
          <p:cNvSpPr/>
          <p:nvPr/>
        </p:nvSpPr>
        <p:spPr>
          <a:xfrm>
            <a:off x="7008822" y="3239075"/>
            <a:ext cx="1096500" cy="1121100"/>
          </a:xfrm>
          <a:prstGeom prst="cube">
            <a:avLst>
              <a:gd name="adj" fmla="val 778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1" name="Google Shape;6961;p72"/>
          <p:cNvSpPr/>
          <p:nvPr/>
        </p:nvSpPr>
        <p:spPr>
          <a:xfrm>
            <a:off x="3081550" y="2365050"/>
            <a:ext cx="460500" cy="413400"/>
          </a:xfrm>
          <a:prstGeom prst="cube">
            <a:avLst>
              <a:gd name="adj" fmla="val 53665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2" name="Google Shape;6962;p72"/>
          <p:cNvSpPr/>
          <p:nvPr/>
        </p:nvSpPr>
        <p:spPr>
          <a:xfrm>
            <a:off x="3790101" y="3105686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3" name="Google Shape;6963;p72"/>
          <p:cNvSpPr/>
          <p:nvPr/>
        </p:nvSpPr>
        <p:spPr>
          <a:xfrm>
            <a:off x="3793085" y="3380103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4" name="Google Shape;6964;p72"/>
          <p:cNvSpPr/>
          <p:nvPr/>
        </p:nvSpPr>
        <p:spPr>
          <a:xfrm>
            <a:off x="3885612" y="3479697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5" name="Google Shape;6965;p72"/>
          <p:cNvSpPr/>
          <p:nvPr/>
        </p:nvSpPr>
        <p:spPr>
          <a:xfrm>
            <a:off x="3978868" y="3479697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6" name="Google Shape;6966;p72"/>
          <p:cNvSpPr/>
          <p:nvPr/>
        </p:nvSpPr>
        <p:spPr>
          <a:xfrm>
            <a:off x="3792355" y="3479697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7" name="Google Shape;6967;p72"/>
          <p:cNvSpPr/>
          <p:nvPr/>
        </p:nvSpPr>
        <p:spPr>
          <a:xfrm>
            <a:off x="3794135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8" name="Google Shape;6968;p72"/>
          <p:cNvSpPr/>
          <p:nvPr/>
        </p:nvSpPr>
        <p:spPr>
          <a:xfrm>
            <a:off x="3888110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9" name="Google Shape;6969;p72"/>
          <p:cNvSpPr/>
          <p:nvPr/>
        </p:nvSpPr>
        <p:spPr>
          <a:xfrm>
            <a:off x="3983131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70" name="Google Shape;6970;p72"/>
          <p:cNvCxnSpPr/>
          <p:nvPr/>
        </p:nvCxnSpPr>
        <p:spPr>
          <a:xfrm>
            <a:off x="3829028" y="3441489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1" name="Google Shape;6971;p72"/>
          <p:cNvCxnSpPr/>
          <p:nvPr/>
        </p:nvCxnSpPr>
        <p:spPr>
          <a:xfrm>
            <a:off x="3860862" y="3408119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2" name="Google Shape;6972;p72"/>
          <p:cNvCxnSpPr/>
          <p:nvPr/>
        </p:nvCxnSpPr>
        <p:spPr>
          <a:xfrm>
            <a:off x="3791244" y="3578212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3" name="Google Shape;6973;p72"/>
          <p:cNvCxnSpPr/>
          <p:nvPr/>
        </p:nvCxnSpPr>
        <p:spPr>
          <a:xfrm>
            <a:off x="3791244" y="369543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4" name="Google Shape;6974;p72"/>
          <p:cNvSpPr/>
          <p:nvPr/>
        </p:nvSpPr>
        <p:spPr>
          <a:xfrm>
            <a:off x="4076731" y="3444059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5" name="Google Shape;6975;p72"/>
          <p:cNvSpPr/>
          <p:nvPr/>
        </p:nvSpPr>
        <p:spPr>
          <a:xfrm>
            <a:off x="4113176" y="3409663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6" name="Google Shape;6976;p72"/>
          <p:cNvSpPr/>
          <p:nvPr/>
        </p:nvSpPr>
        <p:spPr>
          <a:xfrm>
            <a:off x="4143204" y="3382968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977" name="Google Shape;6977;p72"/>
          <p:cNvCxnSpPr/>
          <p:nvPr/>
        </p:nvCxnSpPr>
        <p:spPr>
          <a:xfrm rot="10800000" flipH="1">
            <a:off x="4074411" y="3477751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8" name="Google Shape;6978;p72"/>
          <p:cNvCxnSpPr/>
          <p:nvPr/>
        </p:nvCxnSpPr>
        <p:spPr>
          <a:xfrm rot="10800000" flipH="1">
            <a:off x="4074411" y="3591718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9" name="Google Shape;6979;p72"/>
          <p:cNvSpPr/>
          <p:nvPr/>
        </p:nvSpPr>
        <p:spPr>
          <a:xfrm>
            <a:off x="4517216" y="3109170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0" name="Google Shape;6980;p72"/>
          <p:cNvSpPr/>
          <p:nvPr/>
        </p:nvSpPr>
        <p:spPr>
          <a:xfrm>
            <a:off x="4593289" y="3483181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1" name="Google Shape;6981;p72"/>
          <p:cNvSpPr/>
          <p:nvPr/>
        </p:nvSpPr>
        <p:spPr>
          <a:xfrm>
            <a:off x="4686546" y="3483181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2" name="Google Shape;6982;p72"/>
          <p:cNvSpPr/>
          <p:nvPr/>
        </p:nvSpPr>
        <p:spPr>
          <a:xfrm>
            <a:off x="4503365" y="3445795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3" name="Google Shape;6983;p72"/>
          <p:cNvSpPr/>
          <p:nvPr/>
        </p:nvSpPr>
        <p:spPr>
          <a:xfrm>
            <a:off x="4595784" y="3445492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72"/>
          <p:cNvSpPr/>
          <p:nvPr/>
        </p:nvSpPr>
        <p:spPr>
          <a:xfrm>
            <a:off x="4688593" y="3445452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5" name="Google Shape;6985;p72"/>
          <p:cNvCxnSpPr/>
          <p:nvPr/>
        </p:nvCxnSpPr>
        <p:spPr>
          <a:xfrm>
            <a:off x="4536706" y="344497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6" name="Google Shape;6986;p72"/>
          <p:cNvCxnSpPr/>
          <p:nvPr/>
        </p:nvCxnSpPr>
        <p:spPr>
          <a:xfrm>
            <a:off x="4498922" y="3581696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7" name="Google Shape;6987;p72"/>
          <p:cNvCxnSpPr/>
          <p:nvPr/>
        </p:nvCxnSpPr>
        <p:spPr>
          <a:xfrm rot="10800000" flipH="1">
            <a:off x="4781570" y="3544153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8" name="Google Shape;6988;p72"/>
          <p:cNvSpPr/>
          <p:nvPr/>
        </p:nvSpPr>
        <p:spPr>
          <a:xfrm>
            <a:off x="4781218" y="3446389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989" name="Google Shape;6989;p72"/>
          <p:cNvCxnSpPr/>
          <p:nvPr/>
        </p:nvCxnSpPr>
        <p:spPr>
          <a:xfrm rot="10800000" flipH="1">
            <a:off x="4128130" y="3533527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0" name="Google Shape;6990;p72"/>
          <p:cNvSpPr/>
          <p:nvPr/>
        </p:nvSpPr>
        <p:spPr>
          <a:xfrm>
            <a:off x="4500033" y="3483181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1" name="Google Shape;6991;p72"/>
          <p:cNvSpPr/>
          <p:nvPr/>
        </p:nvSpPr>
        <p:spPr>
          <a:xfrm>
            <a:off x="5244350" y="3105675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2" name="Google Shape;6992;p72"/>
          <p:cNvSpPr/>
          <p:nvPr/>
        </p:nvSpPr>
        <p:spPr>
          <a:xfrm>
            <a:off x="5244351" y="3427275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93" name="Google Shape;6993;p72"/>
          <p:cNvCxnSpPr/>
          <p:nvPr/>
        </p:nvCxnSpPr>
        <p:spPr>
          <a:xfrm rot="10800000" flipH="1">
            <a:off x="4813012" y="3513034"/>
            <a:ext cx="437400" cy="1500"/>
          </a:xfrm>
          <a:prstGeom prst="curvedConnector3">
            <a:avLst>
              <a:gd name="adj1" fmla="val 10093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94" name="Google Shape;69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06327" y="1086938"/>
            <a:ext cx="1261248" cy="135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5" name="Google Shape;69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5800" y="1723014"/>
            <a:ext cx="1261248" cy="135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6" name="Google Shape;6996;p72"/>
          <p:cNvGrpSpPr/>
          <p:nvPr/>
        </p:nvGrpSpPr>
        <p:grpSpPr>
          <a:xfrm>
            <a:off x="840807" y="2192929"/>
            <a:ext cx="383067" cy="413400"/>
            <a:chOff x="2476982" y="2030254"/>
            <a:chExt cx="383067" cy="413400"/>
          </a:xfrm>
        </p:grpSpPr>
        <p:sp>
          <p:nvSpPr>
            <p:cNvPr id="6997" name="Google Shape;6997;p72"/>
            <p:cNvSpPr/>
            <p:nvPr/>
          </p:nvSpPr>
          <p:spPr>
            <a:xfrm>
              <a:off x="2478823" y="2030254"/>
              <a:ext cx="380400" cy="413400"/>
            </a:xfrm>
            <a:prstGeom prst="cube">
              <a:avLst>
                <a:gd name="adj" fmla="val 2553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72"/>
            <p:cNvSpPr/>
            <p:nvPr/>
          </p:nvSpPr>
          <p:spPr>
            <a:xfrm>
              <a:off x="2571349" y="2129848"/>
              <a:ext cx="93300" cy="31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72"/>
            <p:cNvSpPr/>
            <p:nvPr/>
          </p:nvSpPr>
          <p:spPr>
            <a:xfrm>
              <a:off x="2664605" y="2129848"/>
              <a:ext cx="93300" cy="313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72"/>
            <p:cNvSpPr/>
            <p:nvPr/>
          </p:nvSpPr>
          <p:spPr>
            <a:xfrm>
              <a:off x="2478093" y="2129848"/>
              <a:ext cx="93300" cy="31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72"/>
            <p:cNvSpPr/>
            <p:nvPr/>
          </p:nvSpPr>
          <p:spPr>
            <a:xfrm>
              <a:off x="2479873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72"/>
            <p:cNvSpPr/>
            <p:nvPr/>
          </p:nvSpPr>
          <p:spPr>
            <a:xfrm>
              <a:off x="257384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72"/>
            <p:cNvSpPr/>
            <p:nvPr/>
          </p:nvSpPr>
          <p:spPr>
            <a:xfrm>
              <a:off x="266886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04" name="Google Shape;7004;p72"/>
            <p:cNvCxnSpPr/>
            <p:nvPr/>
          </p:nvCxnSpPr>
          <p:spPr>
            <a:xfrm>
              <a:off x="2514766" y="2091640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5" name="Google Shape;7005;p72"/>
            <p:cNvCxnSpPr/>
            <p:nvPr/>
          </p:nvCxnSpPr>
          <p:spPr>
            <a:xfrm>
              <a:off x="2546599" y="2058270"/>
              <a:ext cx="2859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6" name="Google Shape;7006;p72"/>
            <p:cNvCxnSpPr/>
            <p:nvPr/>
          </p:nvCxnSpPr>
          <p:spPr>
            <a:xfrm>
              <a:off x="2476982" y="222836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7" name="Google Shape;7007;p72"/>
            <p:cNvCxnSpPr/>
            <p:nvPr/>
          </p:nvCxnSpPr>
          <p:spPr>
            <a:xfrm>
              <a:off x="2476982" y="2345581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8" name="Google Shape;7008;p72"/>
            <p:cNvSpPr/>
            <p:nvPr/>
          </p:nvSpPr>
          <p:spPr>
            <a:xfrm>
              <a:off x="2762469" y="2094211"/>
              <a:ext cx="34641" cy="347228"/>
            </a:xfrm>
            <a:custGeom>
              <a:avLst/>
              <a:gdLst/>
              <a:ahLst/>
              <a:cxnLst/>
              <a:rect l="l" t="t" r="r" b="b"/>
              <a:pathLst>
                <a:path w="3181" h="31885" extrusionOk="0">
                  <a:moveTo>
                    <a:pt x="3181" y="0"/>
                  </a:moveTo>
                  <a:lnTo>
                    <a:pt x="3181" y="28703"/>
                  </a:lnTo>
                  <a:lnTo>
                    <a:pt x="0" y="31885"/>
                  </a:lnTo>
                  <a:lnTo>
                    <a:pt x="0" y="3158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09" name="Google Shape;7009;p72"/>
            <p:cNvSpPr/>
            <p:nvPr/>
          </p:nvSpPr>
          <p:spPr>
            <a:xfrm>
              <a:off x="2798913" y="2059814"/>
              <a:ext cx="30536" cy="346716"/>
            </a:xfrm>
            <a:custGeom>
              <a:avLst/>
              <a:gdLst/>
              <a:ahLst/>
              <a:cxnLst/>
              <a:rect l="l" t="t" r="r" b="b"/>
              <a:pathLst>
                <a:path w="2804" h="31838" extrusionOk="0">
                  <a:moveTo>
                    <a:pt x="2804" y="0"/>
                  </a:moveTo>
                  <a:lnTo>
                    <a:pt x="2804" y="29033"/>
                  </a:lnTo>
                  <a:lnTo>
                    <a:pt x="0" y="31838"/>
                  </a:lnTo>
                  <a:lnTo>
                    <a:pt x="0" y="2969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10" name="Google Shape;7010;p72"/>
            <p:cNvSpPr/>
            <p:nvPr/>
          </p:nvSpPr>
          <p:spPr>
            <a:xfrm>
              <a:off x="2828942" y="2033119"/>
              <a:ext cx="29773" cy="340813"/>
            </a:xfrm>
            <a:custGeom>
              <a:avLst/>
              <a:gdLst/>
              <a:ahLst/>
              <a:cxnLst/>
              <a:rect l="l" t="t" r="r" b="b"/>
              <a:pathLst>
                <a:path w="2734" h="31296" extrusionOk="0">
                  <a:moveTo>
                    <a:pt x="0" y="2545"/>
                  </a:moveTo>
                  <a:lnTo>
                    <a:pt x="2734" y="0"/>
                  </a:lnTo>
                  <a:lnTo>
                    <a:pt x="2734" y="28845"/>
                  </a:lnTo>
                  <a:lnTo>
                    <a:pt x="283" y="31296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11" name="Google Shape;7011;p72"/>
            <p:cNvCxnSpPr/>
            <p:nvPr/>
          </p:nvCxnSpPr>
          <p:spPr>
            <a:xfrm rot="10800000" flipH="1">
              <a:off x="2760149" y="2127902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2" name="Google Shape;7012;p72"/>
            <p:cNvCxnSpPr/>
            <p:nvPr/>
          </p:nvCxnSpPr>
          <p:spPr>
            <a:xfrm rot="10800000" flipH="1">
              <a:off x="2760149" y="2241869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13" name="Google Shape;7013;p72"/>
          <p:cNvCxnSpPr/>
          <p:nvPr/>
        </p:nvCxnSpPr>
        <p:spPr>
          <a:xfrm>
            <a:off x="1253112" y="2398275"/>
            <a:ext cx="1356000" cy="15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4" name="Google Shape;7014;p72"/>
          <p:cNvSpPr/>
          <p:nvPr/>
        </p:nvSpPr>
        <p:spPr>
          <a:xfrm>
            <a:off x="3272279" y="1687075"/>
            <a:ext cx="380400" cy="3078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5" name="Google Shape;7015;p72"/>
          <p:cNvGrpSpPr/>
          <p:nvPr/>
        </p:nvGrpSpPr>
        <p:grpSpPr>
          <a:xfrm>
            <a:off x="4223438" y="763950"/>
            <a:ext cx="4067063" cy="1391151"/>
            <a:chOff x="4223438" y="763950"/>
            <a:chExt cx="4067063" cy="1391151"/>
          </a:xfrm>
        </p:grpSpPr>
        <p:grpSp>
          <p:nvGrpSpPr>
            <p:cNvPr id="7016" name="Google Shape;7016;p72"/>
            <p:cNvGrpSpPr/>
            <p:nvPr/>
          </p:nvGrpSpPr>
          <p:grpSpPr>
            <a:xfrm>
              <a:off x="5175725" y="763950"/>
              <a:ext cx="3114776" cy="1391151"/>
              <a:chOff x="3894100" y="1012700"/>
              <a:chExt cx="3114776" cy="1391151"/>
            </a:xfrm>
          </p:grpSpPr>
          <p:sp>
            <p:nvSpPr>
              <p:cNvPr id="7017" name="Google Shape;7017;p72"/>
              <p:cNvSpPr/>
              <p:nvPr/>
            </p:nvSpPr>
            <p:spPr>
              <a:xfrm>
                <a:off x="4568975" y="1374509"/>
                <a:ext cx="201900" cy="3597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72"/>
              <p:cNvSpPr/>
              <p:nvPr/>
            </p:nvSpPr>
            <p:spPr>
              <a:xfrm>
                <a:off x="5160362" y="1255361"/>
                <a:ext cx="201900" cy="5979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72"/>
              <p:cNvSpPr/>
              <p:nvPr/>
            </p:nvSpPr>
            <p:spPr>
              <a:xfrm>
                <a:off x="5753708" y="1145754"/>
                <a:ext cx="406500" cy="8172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72"/>
              <p:cNvSpPr/>
              <p:nvPr/>
            </p:nvSpPr>
            <p:spPr>
              <a:xfrm>
                <a:off x="6521676" y="1012700"/>
                <a:ext cx="487200" cy="10833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21" name="Google Shape;7021;p72"/>
              <p:cNvCxnSpPr/>
              <p:nvPr/>
            </p:nvCxnSpPr>
            <p:spPr>
              <a:xfrm>
                <a:off x="4831338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22" name="Google Shape;7022;p72"/>
              <p:cNvCxnSpPr/>
              <p:nvPr/>
            </p:nvCxnSpPr>
            <p:spPr>
              <a:xfrm>
                <a:off x="5423705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23" name="Google Shape;7023;p72"/>
              <p:cNvCxnSpPr/>
              <p:nvPr/>
            </p:nvCxnSpPr>
            <p:spPr>
              <a:xfrm>
                <a:off x="6206733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24" name="Google Shape;7024;p72"/>
              <p:cNvSpPr txBox="1"/>
              <p:nvPr/>
            </p:nvSpPr>
            <p:spPr>
              <a:xfrm>
                <a:off x="3894100" y="1598991"/>
                <a:ext cx="48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14*14</a:t>
                </a:r>
                <a:endParaRPr sz="600"/>
              </a:p>
            </p:txBody>
          </p:sp>
          <p:sp>
            <p:nvSpPr>
              <p:cNvPr id="7025" name="Google Shape;7025;p72"/>
              <p:cNvSpPr txBox="1"/>
              <p:nvPr/>
            </p:nvSpPr>
            <p:spPr>
              <a:xfrm>
                <a:off x="4315301" y="1683755"/>
                <a:ext cx="48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28*28</a:t>
                </a:r>
                <a:endParaRPr sz="600"/>
              </a:p>
            </p:txBody>
          </p:sp>
          <p:sp>
            <p:nvSpPr>
              <p:cNvPr id="7026" name="Google Shape;7026;p72"/>
              <p:cNvSpPr txBox="1"/>
              <p:nvPr/>
            </p:nvSpPr>
            <p:spPr>
              <a:xfrm>
                <a:off x="4935087" y="1802903"/>
                <a:ext cx="48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56*56</a:t>
                </a:r>
                <a:endParaRPr sz="600"/>
              </a:p>
            </p:txBody>
          </p:sp>
          <p:sp>
            <p:nvSpPr>
              <p:cNvPr id="7027" name="Google Shape;7027;p72"/>
              <p:cNvSpPr txBox="1"/>
              <p:nvPr/>
            </p:nvSpPr>
            <p:spPr>
              <a:xfrm>
                <a:off x="5468860" y="1936327"/>
                <a:ext cx="69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112*112</a:t>
                </a:r>
                <a:endParaRPr sz="600"/>
              </a:p>
            </p:txBody>
          </p:sp>
          <p:sp>
            <p:nvSpPr>
              <p:cNvPr id="7028" name="Google Shape;7028;p72"/>
              <p:cNvSpPr/>
              <p:nvPr/>
            </p:nvSpPr>
            <p:spPr>
              <a:xfrm>
                <a:off x="4125632" y="1450429"/>
                <a:ext cx="98700" cy="2082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29" name="Google Shape;7029;p72"/>
              <p:cNvCxnSpPr/>
              <p:nvPr/>
            </p:nvCxnSpPr>
            <p:spPr>
              <a:xfrm>
                <a:off x="4262554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30" name="Google Shape;7030;p72"/>
              <p:cNvSpPr txBox="1"/>
              <p:nvPr/>
            </p:nvSpPr>
            <p:spPr>
              <a:xfrm>
                <a:off x="6206746" y="2096051"/>
                <a:ext cx="697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224*224</a:t>
                </a:r>
                <a:endParaRPr sz="600"/>
              </a:p>
            </p:txBody>
          </p:sp>
        </p:grpSp>
        <p:pic>
          <p:nvPicPr>
            <p:cNvPr id="7031" name="Google Shape;7031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3438" y="950525"/>
              <a:ext cx="833025" cy="73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2" name="Google Shape;7032;p72"/>
            <p:cNvSpPr txBox="1"/>
            <p:nvPr/>
          </p:nvSpPr>
          <p:spPr>
            <a:xfrm>
              <a:off x="5056475" y="1118700"/>
              <a:ext cx="2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=</a:t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7" name="Google Shape;7037;p73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8" name="Google Shape;7038;p73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9" name="Google Shape;7039;p73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0" name="Google Shape;7040;p73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1" name="Google Shape;7041;p73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42" name="Google Shape;7042;p73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43" name="Google Shape;7043;p73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7044" name="Google Shape;7044;p73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7045" name="Google Shape;7045;p73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73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7" name="Google Shape;7047;p73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7048" name="Google Shape;7048;p73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73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73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051" name="Google Shape;7051;p73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7052" name="Google Shape;7052;p73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73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54" name="Google Shape;7054;p73"/>
          <p:cNvSpPr/>
          <p:nvPr/>
        </p:nvSpPr>
        <p:spPr>
          <a:xfrm>
            <a:off x="3633847" y="109977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5" name="Google Shape;7055;p73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56" name="Google Shape;7056;p73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057" name="Google Shape;7057;p73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7058" name="Google Shape;7058;p73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7059" name="Google Shape;7059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60" name="Google Shape;7060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61" name="Google Shape;7061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63" name="Google Shape;7063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64" name="Google Shape;7064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67" name="Google Shape;7067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68" name="Google Shape;7068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070" name="Google Shape;7070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71" name="Google Shape;7071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72" name="Google Shape;7072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74" name="Google Shape;7074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75" name="Google Shape;7075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78" name="Google Shape;7078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79" name="Google Shape;7079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081" name="Google Shape;7081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82" name="Google Shape;7082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83" name="Google Shape;7083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85" name="Google Shape;7085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86" name="Google Shape;7086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89" name="Google Shape;7089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90" name="Google Shape;7090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92" name="Google Shape;7092;p73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7093" name="Google Shape;7093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94" name="Google Shape;7094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95" name="Google Shape;7095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6" name="Google Shape;7096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97" name="Google Shape;7097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98" name="Google Shape;7098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9" name="Google Shape;7099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0" name="Google Shape;7100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01" name="Google Shape;7101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02" name="Google Shape;7102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04" name="Google Shape;7104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05" name="Google Shape;7105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06" name="Google Shape;7106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08" name="Google Shape;7108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09" name="Google Shape;7109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12" name="Google Shape;7112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13" name="Google Shape;7113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15" name="Google Shape;7115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16" name="Google Shape;7116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17" name="Google Shape;7117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19" name="Google Shape;7119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20" name="Google Shape;7120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23" name="Google Shape;7123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24" name="Google Shape;7124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126" name="Google Shape;7126;p73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7127" name="Google Shape;7127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28" name="Google Shape;7128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29" name="Google Shape;7129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31" name="Google Shape;7131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32" name="Google Shape;7132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35" name="Google Shape;7135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36" name="Google Shape;7136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38" name="Google Shape;7138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39" name="Google Shape;7139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40" name="Google Shape;7140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42" name="Google Shape;7142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43" name="Google Shape;7143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46" name="Google Shape;7146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47" name="Google Shape;7147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49" name="Google Shape;7149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50" name="Google Shape;7150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51" name="Google Shape;7151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53" name="Google Shape;7153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54" name="Google Shape;7154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57" name="Google Shape;7157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58" name="Google Shape;7158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7160" name="Google Shape;7160;p73"/>
          <p:cNvCxnSpPr>
            <a:endCxn id="7039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161" name="Google Shape;7161;p73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7162" name="Google Shape;7162;p73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7163" name="Google Shape;7163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64" name="Google Shape;7164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65" name="Google Shape;7165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67" name="Google Shape;7167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68" name="Google Shape;7168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9" name="Google Shape;7169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0" name="Google Shape;7170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71" name="Google Shape;7171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72" name="Google Shape;7172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3" name="Google Shape;7173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74" name="Google Shape;7174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75" name="Google Shape;7175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76" name="Google Shape;7176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7" name="Google Shape;7177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78" name="Google Shape;7178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79" name="Google Shape;7179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0" name="Google Shape;7180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1" name="Google Shape;7181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82" name="Google Shape;7182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83" name="Google Shape;7183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4" name="Google Shape;7184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85" name="Google Shape;7185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86" name="Google Shape;7186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87" name="Google Shape;7187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8" name="Google Shape;7188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89" name="Google Shape;7189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90" name="Google Shape;7190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1" name="Google Shape;7191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2" name="Google Shape;7192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93" name="Google Shape;7193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94" name="Google Shape;7194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5" name="Google Shape;7195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196" name="Google Shape;7196;p73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7197" name="Google Shape;7197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98" name="Google Shape;7198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99" name="Google Shape;7199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0" name="Google Shape;7200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01" name="Google Shape;7201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02" name="Google Shape;7202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3" name="Google Shape;7203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4" name="Google Shape;7204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05" name="Google Shape;7205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06" name="Google Shape;7206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7" name="Google Shape;7207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208" name="Google Shape;7208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09" name="Google Shape;7209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10" name="Google Shape;7210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1" name="Google Shape;7211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12" name="Google Shape;7212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13" name="Google Shape;7213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4" name="Google Shape;7214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5" name="Google Shape;7215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16" name="Google Shape;7216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17" name="Google Shape;7217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8" name="Google Shape;7218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219" name="Google Shape;7219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20" name="Google Shape;7220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21" name="Google Shape;7221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2" name="Google Shape;7222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3" name="Google Shape;7223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24" name="Google Shape;7224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5" name="Google Shape;7225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6" name="Google Shape;7226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27" name="Google Shape;7227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28" name="Google Shape;7228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9" name="Google Shape;7229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230" name="Google Shape;7230;p73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7231" name="Google Shape;7231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32" name="Google Shape;7232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33" name="Google Shape;7233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4" name="Google Shape;7234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35" name="Google Shape;7235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36" name="Google Shape;7236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7" name="Google Shape;7237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8" name="Google Shape;7238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39" name="Google Shape;7239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40" name="Google Shape;7240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1" name="Google Shape;7241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242" name="Google Shape;7242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43" name="Google Shape;7243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44" name="Google Shape;7244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5" name="Google Shape;7245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46" name="Google Shape;7246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47" name="Google Shape;7247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8" name="Google Shape;7248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9" name="Google Shape;7249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50" name="Google Shape;7250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51" name="Google Shape;7251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2" name="Google Shape;7252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253" name="Google Shape;7253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54" name="Google Shape;7254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55" name="Google Shape;7255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6" name="Google Shape;7256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57" name="Google Shape;7257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58" name="Google Shape;7258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9" name="Google Shape;7259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0" name="Google Shape;7260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61" name="Google Shape;7261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62" name="Google Shape;7262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3" name="Google Shape;7263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7264" name="Google Shape;7264;p73"/>
          <p:cNvCxnSpPr>
            <a:endCxn id="7053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311" name="Google Shape;311;p20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312" name="Google Shape;312;p20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13" name="Google Shape;313;p20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20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315" name="Google Shape;315;p20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16" name="Google Shape;316;p20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20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318" name="Google Shape;318;p20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19" name="Google Shape;319;p20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20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321" name="Google Shape;321;p20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0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9" name="Google Shape;7269;p74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70" name="Google Shape;7270;p74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71" name="Google Shape;7271;p74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272" name="Google Shape;7272;p74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273" name="Google Shape;7273;p74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7274" name="Google Shape;7274;p74"/>
          <p:cNvSpPr/>
          <p:nvPr/>
        </p:nvSpPr>
        <p:spPr>
          <a:xfrm>
            <a:off x="1648107" y="1523844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7275" name="Google Shape;7275;p74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276" name="Google Shape;7276;p74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277" name="Google Shape;7277;p74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78" name="Google Shape;7278;p74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279" name="Google Shape;7279;p74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80" name="Google Shape;7280;p74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7281" name="Google Shape;7281;p74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82" name="Google Shape;7282;p74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283" name="Google Shape;7283;p74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84" name="Google Shape;7284;p74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285" name="Google Shape;7285;p74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7286" name="Google Shape;7286;p74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287" name="Google Shape;7287;p74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88" name="Google Shape;7288;p74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7289" name="Google Shape;7289;p74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0" name="Google Shape;7290;p74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1" name="Google Shape;7291;p74"/>
          <p:cNvSpPr/>
          <p:nvPr/>
        </p:nvSpPr>
        <p:spPr>
          <a:xfrm>
            <a:off x="1490337" y="111011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2" name="Google Shape;7292;p74"/>
          <p:cNvCxnSpPr>
            <a:stCxn id="7291" idx="0"/>
            <a:endCxn id="7285" idx="0"/>
          </p:cNvCxnSpPr>
          <p:nvPr/>
        </p:nvCxnSpPr>
        <p:spPr>
          <a:xfrm rot="-5400000" flipH="1">
            <a:off x="3312087" y="-188732"/>
            <a:ext cx="412200" cy="3009900"/>
          </a:xfrm>
          <a:prstGeom prst="curvedConnector3">
            <a:avLst>
              <a:gd name="adj1" fmla="val -5776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3" name="Google Shape;7293;p74"/>
          <p:cNvSpPr txBox="1"/>
          <p:nvPr/>
        </p:nvSpPr>
        <p:spPr>
          <a:xfrm>
            <a:off x="3230756" y="3888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7294" name="Google Shape;7294;p74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7295" name="Google Shape;7295;p74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7296" name="Google Shape;7296;p74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7297" name="Google Shape;7297;p74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8" name="Google Shape;7298;p74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331" name="Google Shape;331;p21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332" name="Google Shape;332;p21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33" name="Google Shape;333;p21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1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335" name="Google Shape;335;p21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36" name="Google Shape;336;p21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21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1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339" name="Google Shape;339;p21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40" name="Google Shape;340;p21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22"/>
          <p:cNvCxnSpPr/>
          <p:nvPr/>
        </p:nvCxnSpPr>
        <p:spPr>
          <a:xfrm rot="5400000" flipH="1">
            <a:off x="2509550" y="1672475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3037731" y="3725158"/>
            <a:ext cx="255900" cy="258300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2541627" y="3693891"/>
            <a:ext cx="323668" cy="320833"/>
            <a:chOff x="7687999" y="1673849"/>
            <a:chExt cx="407181" cy="385200"/>
          </a:xfrm>
        </p:grpSpPr>
        <p:sp>
          <p:nvSpPr>
            <p:cNvPr id="350" name="Google Shape;350;p2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2" name="Google Shape;352;p22"/>
          <p:cNvSpPr txBox="1"/>
          <p:nvPr/>
        </p:nvSpPr>
        <p:spPr>
          <a:xfrm>
            <a:off x="1231200" y="356475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53" name="Google Shape;353;p22"/>
          <p:cNvCxnSpPr>
            <a:stCxn id="348" idx="2"/>
            <a:endCxn id="350" idx="6"/>
          </p:cNvCxnSpPr>
          <p:nvPr/>
        </p:nvCxnSpPr>
        <p:spPr>
          <a:xfrm rot="10800000">
            <a:off x="2865231" y="3854308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4931275" y="680825"/>
            <a:ext cx="2099400" cy="4516875"/>
            <a:chOff x="2211875" y="849675"/>
            <a:chExt cx="2099400" cy="4516875"/>
          </a:xfrm>
        </p:grpSpPr>
        <p:sp>
          <p:nvSpPr>
            <p:cNvPr id="355" name="Google Shape;355;p22"/>
            <p:cNvSpPr/>
            <p:nvPr/>
          </p:nvSpPr>
          <p:spPr>
            <a:xfrm>
              <a:off x="2211875" y="849675"/>
              <a:ext cx="2099400" cy="281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Masked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Output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59" name="Google Shape;359;p22"/>
            <p:cNvCxnSpPr>
              <a:stCxn id="360" idx="0"/>
              <a:endCxn id="358" idx="2"/>
            </p:cNvCxnSpPr>
            <p:nvPr/>
          </p:nvCxnSpPr>
          <p:spPr>
            <a:xfrm rot="10800000" flipH="1">
              <a:off x="3220775" y="4817250"/>
              <a:ext cx="4800" cy="1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/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/>
          </p:nvSpPr>
          <p:spPr>
            <a:xfrm>
              <a:off x="2432525" y="498825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99999"/>
                  </a:solidFill>
                </a:rPr>
                <a:t>Outputs(shifted right)</a:t>
              </a:r>
              <a:endParaRPr sz="1100">
                <a:solidFill>
                  <a:srgbClr val="999999"/>
                </a:solidFill>
              </a:endParaRPr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5812231" y="3725170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371" name="Google Shape;371;p22"/>
          <p:cNvCxnSpPr>
            <a:stCxn id="358" idx="0"/>
            <a:endCxn id="370" idx="4"/>
          </p:cNvCxnSpPr>
          <p:nvPr/>
        </p:nvCxnSpPr>
        <p:spPr>
          <a:xfrm rot="10800000">
            <a:off x="5940250" y="3983350"/>
            <a:ext cx="4800" cy="2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6208352" y="3693904"/>
            <a:ext cx="323623" cy="320833"/>
            <a:chOff x="6555655" y="1673849"/>
            <a:chExt cx="407124" cy="385200"/>
          </a:xfrm>
        </p:grpSpPr>
        <p:sp>
          <p:nvSpPr>
            <p:cNvPr id="373" name="Google Shape;373;p22"/>
            <p:cNvSpPr/>
            <p:nvPr/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/>
        </p:nvSpPr>
        <p:spPr>
          <a:xfrm>
            <a:off x="6242625" y="35647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125475" y="1558900"/>
            <a:ext cx="1914300" cy="3584600"/>
            <a:chOff x="2179100" y="1727750"/>
            <a:chExt cx="1914300" cy="3584600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/>
          </p:nvCxnSpPr>
          <p:spPr>
            <a:xfrm rot="10800000">
              <a:off x="3219300" y="4817300"/>
              <a:ext cx="4500" cy="23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9" name="Google Shape;389;p22"/>
            <p:cNvSpPr txBox="1"/>
            <p:nvPr/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99999"/>
                  </a:solidFill>
                </a:rPr>
                <a:t>Inputs</a:t>
              </a:r>
              <a:endParaRPr sz="1100">
                <a:solidFill>
                  <a:srgbClr val="999999"/>
                </a:solidFill>
              </a:endParaRPr>
            </a:p>
          </p:txBody>
        </p:sp>
      </p:grpSp>
      <p:sp>
        <p:nvSpPr>
          <p:cNvPr id="390" name="Google Shape;390;p22"/>
          <p:cNvSpPr/>
          <p:nvPr/>
        </p:nvSpPr>
        <p:spPr>
          <a:xfrm>
            <a:off x="5182675" y="10901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1" name="Google Shape;391;p22"/>
          <p:cNvCxnSpPr>
            <a:stCxn id="370" idx="0"/>
            <a:endCxn id="357" idx="3"/>
          </p:cNvCxnSpPr>
          <p:nvPr/>
        </p:nvCxnSpPr>
        <p:spPr>
          <a:xfrm rot="-5400000">
            <a:off x="5790331" y="2815120"/>
            <a:ext cx="1059900" cy="760200"/>
          </a:xfrm>
          <a:prstGeom prst="bentConnector4">
            <a:avLst>
              <a:gd name="adj1" fmla="val 17834"/>
              <a:gd name="adj2" fmla="val 1313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2"/>
          <p:cNvCxnSpPr>
            <a:stCxn id="386" idx="0"/>
          </p:cNvCxnSpPr>
          <p:nvPr/>
        </p:nvCxnSpPr>
        <p:spPr>
          <a:xfrm rot="-5400000" flipH="1">
            <a:off x="3969275" y="859050"/>
            <a:ext cx="847800" cy="2446800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/>
        </p:nvCxnSpPr>
        <p:spPr>
          <a:xfrm rot="10800000" flipH="1">
            <a:off x="5609625" y="231365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>
            <a:stCxn id="348" idx="0"/>
            <a:endCxn id="378" idx="2"/>
          </p:cNvCxnSpPr>
          <p:nvPr/>
        </p:nvCxnSpPr>
        <p:spPr>
          <a:xfrm rot="10800000" flipH="1">
            <a:off x="3165681" y="3217858"/>
            <a:ext cx="42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>
            <a:stCxn id="380" idx="0"/>
            <a:endCxn id="348" idx="4"/>
          </p:cNvCxnSpPr>
          <p:nvPr/>
        </p:nvCxnSpPr>
        <p:spPr>
          <a:xfrm rot="10800000">
            <a:off x="3165675" y="3983350"/>
            <a:ext cx="0" cy="2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/>
        </p:nvCxnSpPr>
        <p:spPr>
          <a:xfrm rot="10800000" flipH="1">
            <a:off x="5400375" y="231365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/>
        </p:nvSpPr>
        <p:spPr>
          <a:xfrm>
            <a:off x="5182675" y="8265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8" name="Google Shape;398;p22"/>
          <p:cNvCxnSpPr/>
          <p:nvPr/>
        </p:nvCxnSpPr>
        <p:spPr>
          <a:xfrm rot="5400000" flipH="1">
            <a:off x="2509550" y="1672475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stCxn id="365" idx="0"/>
            <a:endCxn id="390" idx="2"/>
          </p:cNvCxnSpPr>
          <p:nvPr/>
        </p:nvCxnSpPr>
        <p:spPr>
          <a:xfrm rot="10800000">
            <a:off x="5940100" y="1475250"/>
            <a:ext cx="2700" cy="1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/>
        </p:nvCxnSpPr>
        <p:spPr>
          <a:xfrm>
            <a:off x="5940175" y="10227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>
            <a:endCxn id="365" idx="3"/>
          </p:cNvCxnSpPr>
          <p:nvPr/>
        </p:nvCxnSpPr>
        <p:spPr>
          <a:xfrm rot="10800000" flipH="1">
            <a:off x="5941600" y="1756650"/>
            <a:ext cx="758700" cy="730500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/>
        </p:nvCxnSpPr>
        <p:spPr>
          <a:xfrm rot="10800000" flipH="1">
            <a:off x="5941813" y="924825"/>
            <a:ext cx="756900" cy="653700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/>
        </p:nvSpPr>
        <p:spPr>
          <a:xfrm>
            <a:off x="5182675" y="437988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5182675" y="1069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/>
        </p:nvCxnSpPr>
        <p:spPr>
          <a:xfrm rot="10800000">
            <a:off x="5940175" y="634200"/>
            <a:ext cx="0" cy="1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/>
        </p:nvCxnSpPr>
        <p:spPr>
          <a:xfrm>
            <a:off x="5940175" y="3031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/>
        </p:nvCxnSpPr>
        <p:spPr>
          <a:xfrm>
            <a:off x="5940175" y="303100"/>
            <a:ext cx="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/>
        </p:nvCxnSpPr>
        <p:spPr>
          <a:xfrm>
            <a:off x="6068131" y="383190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>
            <a:stCxn id="370" idx="6"/>
            <a:endCxn id="373" idx="2"/>
          </p:cNvCxnSpPr>
          <p:nvPr/>
        </p:nvCxnSpPr>
        <p:spPr>
          <a:xfrm>
            <a:off x="6068131" y="3854320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3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3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420" name="Google Shape;420;p23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422" name="Google Shape;422;p23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423" name="Google Shape;423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25" name="Google Shape;425;p23"/>
          <p:cNvCxnSpPr>
            <a:endCxn id="418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3"/>
          <p:cNvCxnSpPr>
            <a:endCxn id="421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3"/>
          <p:cNvCxnSpPr>
            <a:stCxn id="421" idx="0"/>
            <a:endCxn id="416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23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29" name="Google Shape;429;p23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3"/>
          <p:cNvCxnSpPr>
            <a:stCxn id="423" idx="6"/>
            <a:endCxn id="421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3"/>
          <p:cNvCxnSpPr>
            <a:stCxn id="416" idx="2"/>
            <a:endCxn id="417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3"/>
          <p:cNvCxnSpPr>
            <a:stCxn id="417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3"/>
          <p:cNvCxnSpPr>
            <a:stCxn id="416" idx="0"/>
            <a:endCxn id="417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3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36" name="Google Shape;436;p23"/>
          <p:cNvCxnSpPr>
            <a:stCxn id="417" idx="0"/>
            <a:endCxn id="434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3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23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40" name="Google Shape;440;p23"/>
          <p:cNvCxnSpPr>
            <a:stCxn id="438" idx="0"/>
            <a:endCxn id="439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41;p23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442" name="Google Shape;442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44" name="Google Shape;444;p23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3"/>
          <p:cNvCxnSpPr>
            <a:stCxn id="442" idx="6"/>
            <a:endCxn id="446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3"/>
          <p:cNvCxnSpPr>
            <a:stCxn id="446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3"/>
          <p:cNvCxnSpPr>
            <a:stCxn id="414" idx="2"/>
            <a:endCxn id="439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3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1" name="Google Shape;451;p23"/>
          <p:cNvCxnSpPr>
            <a:stCxn id="449" idx="0"/>
            <a:endCxn id="450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3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3" name="Google Shape;453;p23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4" name="Google Shape;454;p23"/>
          <p:cNvCxnSpPr>
            <a:stCxn id="452" idx="0"/>
            <a:endCxn id="453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3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7" name="Google Shape;457;p23"/>
          <p:cNvCxnSpPr>
            <a:stCxn id="439" idx="0"/>
            <a:endCxn id="449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3"/>
          <p:cNvCxnSpPr>
            <a:stCxn id="450" idx="0"/>
            <a:endCxn id="452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3"/>
          <p:cNvCxnSpPr>
            <a:stCxn id="450" idx="0"/>
            <a:endCxn id="453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3"/>
          <p:cNvCxnSpPr>
            <a:stCxn id="453" idx="0"/>
            <a:endCxn id="455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3"/>
          <p:cNvCxnSpPr>
            <a:endCxn id="456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3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23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465" name="Google Shape;465;p23"/>
              <p:cNvCxnSpPr>
                <a:stCxn id="435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23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67" name="Google Shape;467;p23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68" name="Google Shape;468;p23"/>
          <p:cNvCxnSpPr>
            <a:endCxn id="450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9" name="Google Shape;469;p23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470" name="Google Shape;470;p23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471" name="Google Shape;471;p23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2" name="Google Shape;472;p23"/>
          <p:cNvSpPr txBox="1"/>
          <p:nvPr/>
        </p:nvSpPr>
        <p:spPr>
          <a:xfrm>
            <a:off x="45124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2226</Words>
  <Application>Microsoft Office PowerPoint</Application>
  <PresentationFormat>全屏显示(16:9)</PresentationFormat>
  <Paragraphs>807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6" baseType="lpstr">
      <vt:lpstr>Consolas</vt:lpstr>
      <vt:lpstr>Roboto</vt:lpstr>
      <vt:lpstr>Nanum Gothic</vt:lpstr>
      <vt:lpstr>Arial</vt:lpstr>
      <vt:lpstr>Times New Roman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Community Contributions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Miscellaneous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星宇 陈</cp:lastModifiedBy>
  <cp:revision>1</cp:revision>
  <dcterms:modified xsi:type="dcterms:W3CDTF">2025-08-01T08:39:26Z</dcterms:modified>
</cp:coreProperties>
</file>